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  <p:sldMasterId id="2147483686" r:id="rId2"/>
    <p:sldMasterId id="2147483687" r:id="rId3"/>
    <p:sldMasterId id="2147483688" r:id="rId4"/>
  </p:sldMasterIdLst>
  <p:notesMasterIdLst>
    <p:notesMasterId r:id="rId33"/>
  </p:notesMasterIdLst>
  <p:sldIdLst>
    <p:sldId id="256" r:id="rId5"/>
    <p:sldId id="280" r:id="rId6"/>
    <p:sldId id="27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6" r:id="rId15"/>
    <p:sldId id="277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9" r:id="rId26"/>
    <p:sldId id="287" r:id="rId27"/>
    <p:sldId id="281" r:id="rId28"/>
    <p:sldId id="283" r:id="rId29"/>
    <p:sldId id="282" r:id="rId30"/>
    <p:sldId id="284" r:id="rId31"/>
    <p:sldId id="285" r:id="rId32"/>
  </p:sldIdLst>
  <p:sldSz cx="9144000" cy="5143500" type="screen16x9"/>
  <p:notesSz cx="6858000" cy="9144000"/>
  <p:embeddedFontLst>
    <p:embeddedFont>
      <p:font typeface="Impact" panose="020B0806030902050204" pitchFamily="34" charset="0"/>
      <p:regular r:id="rId34"/>
    </p:embeddedFont>
    <p:embeddedFont>
      <p:font typeface="Garamond" panose="02020404030301010803" pitchFamily="18" charset="0"/>
      <p:regular r:id="rId35"/>
      <p:bold r:id="rId36"/>
      <p: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Trebuchet MS" panose="020B0603020202020204" pitchFamily="34" charset="0"/>
      <p:regular r:id="rId42"/>
      <p:bold r:id="rId43"/>
      <p:italic r:id="rId44"/>
      <p:boldItalic r:id="rId45"/>
    </p:embeddedFont>
    <p:embeddedFont>
      <p:font typeface="Cambria" panose="02040503050406030204" pitchFamily="18" charset="0"/>
      <p:regular r:id="rId46"/>
      <p:bold r:id="rId47"/>
      <p:italic r:id="rId48"/>
      <p:boldItalic r:id="rId49"/>
    </p:embeddedFont>
    <p:embeddedFont>
      <p:font typeface="Montserrat" panose="020B0604020202020204" charset="0"/>
      <p:regular r:id="rId50"/>
      <p:bold r:id="rId51"/>
    </p:embeddedFont>
    <p:embeddedFont>
      <p:font typeface="Share Tech" panose="020B0604020202020204" charset="0"/>
      <p:regular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5B99C85-BCC3-4A4A-9C7D-D8E509D42929}">
  <a:tblStyle styleId="{75B99C85-BCC3-4A4A-9C7D-D8E509D42929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6.fntdata"/><Relationship Id="rId21" Type="http://schemas.openxmlformats.org/officeDocument/2006/relationships/slide" Target="slides/slide17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font" Target="fonts/font18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6.xml"/><Relationship Id="rId41" Type="http://schemas.openxmlformats.org/officeDocument/2006/relationships/font" Target="fonts/font8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3.fntdata"/><Relationship Id="rId49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342343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5471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0003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5131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56350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7994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68638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8915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82879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7675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8690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035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7043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3288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9912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5861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9070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4676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800"/>
            </a:lvl1pPr>
            <a:lvl2pPr lvl="1" algn="ctr" rtl="0">
              <a:spcBef>
                <a:spcPts val="0"/>
              </a:spcBef>
              <a:buSzPct val="100000"/>
              <a:defRPr sz="4800"/>
            </a:lvl2pPr>
            <a:lvl3pPr lvl="2" algn="ctr" rtl="0">
              <a:spcBef>
                <a:spcPts val="0"/>
              </a:spcBef>
              <a:buSzPct val="100000"/>
              <a:defRPr sz="4800"/>
            </a:lvl3pPr>
            <a:lvl4pPr lvl="3" algn="ctr" rtl="0">
              <a:spcBef>
                <a:spcPts val="0"/>
              </a:spcBef>
              <a:buSzPct val="100000"/>
              <a:defRPr sz="4800"/>
            </a:lvl4pPr>
            <a:lvl5pPr lvl="4" algn="ctr" rtl="0">
              <a:spcBef>
                <a:spcPts val="0"/>
              </a:spcBef>
              <a:buSzPct val="100000"/>
              <a:defRPr sz="4800"/>
            </a:lvl5pPr>
            <a:lvl6pPr lvl="5" algn="ctr" rtl="0">
              <a:spcBef>
                <a:spcPts val="0"/>
              </a:spcBef>
              <a:buSzPct val="100000"/>
              <a:defRPr sz="4800"/>
            </a:lvl6pPr>
            <a:lvl7pPr lvl="6" algn="ctr" rtl="0">
              <a:spcBef>
                <a:spcPts val="0"/>
              </a:spcBef>
              <a:buSzPct val="100000"/>
              <a:defRPr sz="4800"/>
            </a:lvl7pPr>
            <a:lvl8pPr lvl="7" algn="ctr" rtl="0">
              <a:spcBef>
                <a:spcPts val="0"/>
              </a:spcBef>
              <a:buSzPct val="100000"/>
              <a:defRPr sz="4800"/>
            </a:lvl8pPr>
            <a:lvl9pPr lvl="8"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200"/>
            </a:lvl1pPr>
            <a:lvl2pPr lvl="1" algn="ctr" rtl="0">
              <a:spcBef>
                <a:spcPts val="0"/>
              </a:spcBef>
              <a:buSzPct val="100000"/>
              <a:defRPr sz="4200"/>
            </a:lvl2pPr>
            <a:lvl3pPr lvl="2" algn="ctr" rtl="0">
              <a:spcBef>
                <a:spcPts val="0"/>
              </a:spcBef>
              <a:buSzPct val="100000"/>
              <a:defRPr sz="4200"/>
            </a:lvl3pPr>
            <a:lvl4pPr lvl="3" algn="ctr" rtl="0">
              <a:spcBef>
                <a:spcPts val="0"/>
              </a:spcBef>
              <a:buSzPct val="100000"/>
              <a:defRPr sz="4200"/>
            </a:lvl4pPr>
            <a:lvl5pPr lvl="4" algn="ctr" rtl="0">
              <a:spcBef>
                <a:spcPts val="0"/>
              </a:spcBef>
              <a:buSzPct val="100000"/>
              <a:defRPr sz="4200"/>
            </a:lvl5pPr>
            <a:lvl6pPr lvl="5" algn="ctr" rtl="0">
              <a:spcBef>
                <a:spcPts val="0"/>
              </a:spcBef>
              <a:buSzPct val="100000"/>
              <a:defRPr sz="4200"/>
            </a:lvl6pPr>
            <a:lvl7pPr lvl="6" algn="ctr" rtl="0">
              <a:spcBef>
                <a:spcPts val="0"/>
              </a:spcBef>
              <a:buSzPct val="100000"/>
              <a:defRPr sz="4200"/>
            </a:lvl7pPr>
            <a:lvl8pPr lvl="7" algn="ctr" rtl="0">
              <a:spcBef>
                <a:spcPts val="0"/>
              </a:spcBef>
              <a:buSzPct val="100000"/>
              <a:defRPr sz="4200"/>
            </a:lvl8pPr>
            <a:lvl9pPr lvl="8"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12000"/>
            </a:lvl1pPr>
            <a:lvl2pPr lvl="1" algn="ctr" rtl="0">
              <a:spcBef>
                <a:spcPts val="0"/>
              </a:spcBef>
              <a:buSzPct val="100000"/>
              <a:defRPr sz="12000"/>
            </a:lvl2pPr>
            <a:lvl3pPr lvl="2" algn="ctr" rtl="0">
              <a:spcBef>
                <a:spcPts val="0"/>
              </a:spcBef>
              <a:buSzPct val="100000"/>
              <a:defRPr sz="12000"/>
            </a:lvl3pPr>
            <a:lvl4pPr lvl="3" algn="ctr" rtl="0">
              <a:spcBef>
                <a:spcPts val="0"/>
              </a:spcBef>
              <a:buSzPct val="100000"/>
              <a:defRPr sz="12000"/>
            </a:lvl4pPr>
            <a:lvl5pPr lvl="4" algn="ctr" rtl="0">
              <a:spcBef>
                <a:spcPts val="0"/>
              </a:spcBef>
              <a:buSzPct val="100000"/>
              <a:defRPr sz="12000"/>
            </a:lvl5pPr>
            <a:lvl6pPr lvl="5" algn="ctr" rtl="0">
              <a:spcBef>
                <a:spcPts val="0"/>
              </a:spcBef>
              <a:buSzPct val="100000"/>
              <a:defRPr sz="12000"/>
            </a:lvl6pPr>
            <a:lvl7pPr lvl="6" algn="ctr" rtl="0">
              <a:spcBef>
                <a:spcPts val="0"/>
              </a:spcBef>
              <a:buSzPct val="100000"/>
              <a:defRPr sz="12000"/>
            </a:lvl7pPr>
            <a:lvl8pPr lvl="7" algn="ctr" rtl="0">
              <a:spcBef>
                <a:spcPts val="0"/>
              </a:spcBef>
              <a:buSzPct val="100000"/>
              <a:defRPr sz="12000"/>
            </a:lvl8pPr>
            <a:lvl9pPr lvl="8" algn="ctr" rtl="0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381000" y="3042000"/>
            <a:ext cx="2835275" cy="602456"/>
          </a:xfrm>
          <a:custGeom>
            <a:avLst/>
            <a:gdLst/>
            <a:ahLst/>
            <a:cxnLst/>
            <a:rect l="0" t="0" r="0" b="0"/>
            <a:pathLst>
              <a:path w="3572" h="1012" extrusionOk="0">
                <a:moveTo>
                  <a:pt x="1427" y="303"/>
                </a:moveTo>
                <a:lnTo>
                  <a:pt x="1427" y="303"/>
                </a:lnTo>
                <a:lnTo>
                  <a:pt x="1427" y="0"/>
                </a:lnTo>
                <a:lnTo>
                  <a:pt x="0" y="0"/>
                </a:lnTo>
                <a:lnTo>
                  <a:pt x="0" y="594"/>
                </a:lnTo>
                <a:lnTo>
                  <a:pt x="0" y="594"/>
                </a:lnTo>
                <a:lnTo>
                  <a:pt x="0" y="615"/>
                </a:lnTo>
                <a:lnTo>
                  <a:pt x="1" y="636"/>
                </a:lnTo>
                <a:lnTo>
                  <a:pt x="5" y="658"/>
                </a:lnTo>
                <a:lnTo>
                  <a:pt x="10" y="679"/>
                </a:lnTo>
                <a:lnTo>
                  <a:pt x="16" y="698"/>
                </a:lnTo>
                <a:lnTo>
                  <a:pt x="23" y="718"/>
                </a:lnTo>
                <a:lnTo>
                  <a:pt x="31" y="738"/>
                </a:lnTo>
                <a:lnTo>
                  <a:pt x="39" y="757"/>
                </a:lnTo>
                <a:lnTo>
                  <a:pt x="49" y="775"/>
                </a:lnTo>
                <a:lnTo>
                  <a:pt x="60" y="793"/>
                </a:lnTo>
                <a:lnTo>
                  <a:pt x="73" y="811"/>
                </a:lnTo>
                <a:lnTo>
                  <a:pt x="86" y="827"/>
                </a:lnTo>
                <a:lnTo>
                  <a:pt x="99" y="844"/>
                </a:lnTo>
                <a:lnTo>
                  <a:pt x="114" y="860"/>
                </a:lnTo>
                <a:lnTo>
                  <a:pt x="130" y="875"/>
                </a:lnTo>
                <a:lnTo>
                  <a:pt x="147" y="889"/>
                </a:lnTo>
                <a:lnTo>
                  <a:pt x="165" y="902"/>
                </a:lnTo>
                <a:lnTo>
                  <a:pt x="183" y="917"/>
                </a:lnTo>
                <a:lnTo>
                  <a:pt x="202" y="929"/>
                </a:lnTo>
                <a:lnTo>
                  <a:pt x="222" y="940"/>
                </a:lnTo>
                <a:lnTo>
                  <a:pt x="243" y="951"/>
                </a:lnTo>
                <a:lnTo>
                  <a:pt x="264" y="961"/>
                </a:lnTo>
                <a:lnTo>
                  <a:pt x="285" y="971"/>
                </a:lnTo>
                <a:lnTo>
                  <a:pt x="308" y="979"/>
                </a:lnTo>
                <a:lnTo>
                  <a:pt x="331" y="986"/>
                </a:lnTo>
                <a:lnTo>
                  <a:pt x="354" y="992"/>
                </a:lnTo>
                <a:lnTo>
                  <a:pt x="378" y="999"/>
                </a:lnTo>
                <a:lnTo>
                  <a:pt x="403" y="1004"/>
                </a:lnTo>
                <a:lnTo>
                  <a:pt x="427" y="1007"/>
                </a:lnTo>
                <a:lnTo>
                  <a:pt x="454" y="1010"/>
                </a:lnTo>
                <a:lnTo>
                  <a:pt x="478" y="1012"/>
                </a:lnTo>
                <a:lnTo>
                  <a:pt x="504" y="1012"/>
                </a:lnTo>
                <a:lnTo>
                  <a:pt x="3572" y="1012"/>
                </a:lnTo>
                <a:lnTo>
                  <a:pt x="3572" y="760"/>
                </a:lnTo>
                <a:lnTo>
                  <a:pt x="1882" y="760"/>
                </a:lnTo>
                <a:lnTo>
                  <a:pt x="1882" y="760"/>
                </a:lnTo>
                <a:lnTo>
                  <a:pt x="1859" y="759"/>
                </a:lnTo>
                <a:lnTo>
                  <a:pt x="1836" y="757"/>
                </a:lnTo>
                <a:lnTo>
                  <a:pt x="1814" y="754"/>
                </a:lnTo>
                <a:lnTo>
                  <a:pt x="1791" y="751"/>
                </a:lnTo>
                <a:lnTo>
                  <a:pt x="1768" y="746"/>
                </a:lnTo>
                <a:lnTo>
                  <a:pt x="1747" y="739"/>
                </a:lnTo>
                <a:lnTo>
                  <a:pt x="1725" y="733"/>
                </a:lnTo>
                <a:lnTo>
                  <a:pt x="1704" y="724"/>
                </a:lnTo>
                <a:lnTo>
                  <a:pt x="1685" y="715"/>
                </a:lnTo>
                <a:lnTo>
                  <a:pt x="1665" y="705"/>
                </a:lnTo>
                <a:lnTo>
                  <a:pt x="1645" y="693"/>
                </a:lnTo>
                <a:lnTo>
                  <a:pt x="1627" y="682"/>
                </a:lnTo>
                <a:lnTo>
                  <a:pt x="1609" y="669"/>
                </a:lnTo>
                <a:lnTo>
                  <a:pt x="1592" y="656"/>
                </a:lnTo>
                <a:lnTo>
                  <a:pt x="1575" y="641"/>
                </a:lnTo>
                <a:lnTo>
                  <a:pt x="1560" y="627"/>
                </a:lnTo>
                <a:lnTo>
                  <a:pt x="1544" y="610"/>
                </a:lnTo>
                <a:lnTo>
                  <a:pt x="1529" y="594"/>
                </a:lnTo>
                <a:lnTo>
                  <a:pt x="1516" y="576"/>
                </a:lnTo>
                <a:lnTo>
                  <a:pt x="1503" y="558"/>
                </a:lnTo>
                <a:lnTo>
                  <a:pt x="1492" y="540"/>
                </a:lnTo>
                <a:lnTo>
                  <a:pt x="1480" y="520"/>
                </a:lnTo>
                <a:lnTo>
                  <a:pt x="1471" y="501"/>
                </a:lnTo>
                <a:lnTo>
                  <a:pt x="1463" y="481"/>
                </a:lnTo>
                <a:lnTo>
                  <a:pt x="1454" y="460"/>
                </a:lnTo>
                <a:lnTo>
                  <a:pt x="1446" y="439"/>
                </a:lnTo>
                <a:lnTo>
                  <a:pt x="1440" y="418"/>
                </a:lnTo>
                <a:lnTo>
                  <a:pt x="1435" y="395"/>
                </a:lnTo>
                <a:lnTo>
                  <a:pt x="1432" y="372"/>
                </a:lnTo>
                <a:lnTo>
                  <a:pt x="1428" y="349"/>
                </a:lnTo>
                <a:lnTo>
                  <a:pt x="1427" y="326"/>
                </a:lnTo>
                <a:lnTo>
                  <a:pt x="1427" y="303"/>
                </a:lnTo>
                <a:lnTo>
                  <a:pt x="1427" y="3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6781800" y="3494438"/>
            <a:ext cx="1903412" cy="552450"/>
          </a:xfrm>
          <a:custGeom>
            <a:avLst/>
            <a:gdLst/>
            <a:ahLst/>
            <a:cxnLst/>
            <a:rect l="0" t="0" r="0" b="0"/>
            <a:pathLst>
              <a:path w="2398" h="927" extrusionOk="0">
                <a:moveTo>
                  <a:pt x="971" y="708"/>
                </a:moveTo>
                <a:lnTo>
                  <a:pt x="971" y="708"/>
                </a:lnTo>
                <a:lnTo>
                  <a:pt x="971" y="927"/>
                </a:lnTo>
                <a:lnTo>
                  <a:pt x="2398" y="927"/>
                </a:lnTo>
                <a:lnTo>
                  <a:pt x="2398" y="418"/>
                </a:lnTo>
                <a:lnTo>
                  <a:pt x="2398" y="418"/>
                </a:lnTo>
                <a:lnTo>
                  <a:pt x="2398" y="395"/>
                </a:lnTo>
                <a:lnTo>
                  <a:pt x="2395" y="374"/>
                </a:lnTo>
                <a:lnTo>
                  <a:pt x="2392" y="354"/>
                </a:lnTo>
                <a:lnTo>
                  <a:pt x="2389" y="333"/>
                </a:lnTo>
                <a:lnTo>
                  <a:pt x="2382" y="313"/>
                </a:lnTo>
                <a:lnTo>
                  <a:pt x="2375" y="294"/>
                </a:lnTo>
                <a:lnTo>
                  <a:pt x="2367" y="274"/>
                </a:lnTo>
                <a:lnTo>
                  <a:pt x="2359" y="254"/>
                </a:lnTo>
                <a:lnTo>
                  <a:pt x="2348" y="236"/>
                </a:lnTo>
                <a:lnTo>
                  <a:pt x="2338" y="219"/>
                </a:lnTo>
                <a:lnTo>
                  <a:pt x="2325" y="201"/>
                </a:lnTo>
                <a:lnTo>
                  <a:pt x="2312" y="184"/>
                </a:lnTo>
                <a:lnTo>
                  <a:pt x="2299" y="168"/>
                </a:lnTo>
                <a:lnTo>
                  <a:pt x="2282" y="152"/>
                </a:lnTo>
                <a:lnTo>
                  <a:pt x="2268" y="137"/>
                </a:lnTo>
                <a:lnTo>
                  <a:pt x="2250" y="122"/>
                </a:lnTo>
                <a:lnTo>
                  <a:pt x="2233" y="108"/>
                </a:lnTo>
                <a:lnTo>
                  <a:pt x="2214" y="94"/>
                </a:lnTo>
                <a:lnTo>
                  <a:pt x="2196" y="83"/>
                </a:lnTo>
                <a:lnTo>
                  <a:pt x="2176" y="70"/>
                </a:lnTo>
                <a:lnTo>
                  <a:pt x="2155" y="60"/>
                </a:lnTo>
                <a:lnTo>
                  <a:pt x="2134" y="50"/>
                </a:lnTo>
                <a:lnTo>
                  <a:pt x="2113" y="41"/>
                </a:lnTo>
                <a:lnTo>
                  <a:pt x="2090" y="32"/>
                </a:lnTo>
                <a:lnTo>
                  <a:pt x="2067" y="24"/>
                </a:lnTo>
                <a:lnTo>
                  <a:pt x="2044" y="18"/>
                </a:lnTo>
                <a:lnTo>
                  <a:pt x="2020" y="13"/>
                </a:lnTo>
                <a:lnTo>
                  <a:pt x="1995" y="8"/>
                </a:lnTo>
                <a:lnTo>
                  <a:pt x="1971" y="5"/>
                </a:lnTo>
                <a:lnTo>
                  <a:pt x="1944" y="1"/>
                </a:lnTo>
                <a:lnTo>
                  <a:pt x="1920" y="0"/>
                </a:lnTo>
                <a:lnTo>
                  <a:pt x="1894" y="0"/>
                </a:lnTo>
                <a:lnTo>
                  <a:pt x="0" y="0"/>
                </a:lnTo>
                <a:lnTo>
                  <a:pt x="0" y="251"/>
                </a:lnTo>
                <a:lnTo>
                  <a:pt x="514" y="251"/>
                </a:lnTo>
                <a:lnTo>
                  <a:pt x="514" y="251"/>
                </a:lnTo>
                <a:lnTo>
                  <a:pt x="539" y="251"/>
                </a:lnTo>
                <a:lnTo>
                  <a:pt x="562" y="254"/>
                </a:lnTo>
                <a:lnTo>
                  <a:pt x="585" y="256"/>
                </a:lnTo>
                <a:lnTo>
                  <a:pt x="607" y="261"/>
                </a:lnTo>
                <a:lnTo>
                  <a:pt x="629" y="266"/>
                </a:lnTo>
                <a:lnTo>
                  <a:pt x="651" y="272"/>
                </a:lnTo>
                <a:lnTo>
                  <a:pt x="673" y="279"/>
                </a:lnTo>
                <a:lnTo>
                  <a:pt x="692" y="287"/>
                </a:lnTo>
                <a:lnTo>
                  <a:pt x="713" y="297"/>
                </a:lnTo>
                <a:lnTo>
                  <a:pt x="733" y="307"/>
                </a:lnTo>
                <a:lnTo>
                  <a:pt x="753" y="318"/>
                </a:lnTo>
                <a:lnTo>
                  <a:pt x="771" y="330"/>
                </a:lnTo>
                <a:lnTo>
                  <a:pt x="789" y="343"/>
                </a:lnTo>
                <a:lnTo>
                  <a:pt x="805" y="356"/>
                </a:lnTo>
                <a:lnTo>
                  <a:pt x="823" y="370"/>
                </a:lnTo>
                <a:lnTo>
                  <a:pt x="838" y="385"/>
                </a:lnTo>
                <a:lnTo>
                  <a:pt x="854" y="401"/>
                </a:lnTo>
                <a:lnTo>
                  <a:pt x="867" y="418"/>
                </a:lnTo>
                <a:lnTo>
                  <a:pt x="882" y="434"/>
                </a:lnTo>
                <a:lnTo>
                  <a:pt x="893" y="452"/>
                </a:lnTo>
                <a:lnTo>
                  <a:pt x="906" y="472"/>
                </a:lnTo>
                <a:lnTo>
                  <a:pt x="918" y="491"/>
                </a:lnTo>
                <a:lnTo>
                  <a:pt x="927" y="511"/>
                </a:lnTo>
                <a:lnTo>
                  <a:pt x="936" y="530"/>
                </a:lnTo>
                <a:lnTo>
                  <a:pt x="944" y="552"/>
                </a:lnTo>
                <a:lnTo>
                  <a:pt x="952" y="573"/>
                </a:lnTo>
                <a:lnTo>
                  <a:pt x="957" y="594"/>
                </a:lnTo>
                <a:lnTo>
                  <a:pt x="963" y="617"/>
                </a:lnTo>
                <a:lnTo>
                  <a:pt x="967" y="638"/>
                </a:lnTo>
                <a:lnTo>
                  <a:pt x="970" y="661"/>
                </a:lnTo>
                <a:lnTo>
                  <a:pt x="971" y="685"/>
                </a:lnTo>
                <a:lnTo>
                  <a:pt x="971" y="708"/>
                </a:lnTo>
                <a:lnTo>
                  <a:pt x="971" y="7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381000" y="0"/>
            <a:ext cx="1136700" cy="2971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3268663" y="3494438"/>
            <a:ext cx="1700100" cy="15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5021262" y="3494438"/>
            <a:ext cx="1684200" cy="15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7546975" y="4087369"/>
            <a:ext cx="1139824" cy="1057275"/>
          </a:xfrm>
          <a:custGeom>
            <a:avLst/>
            <a:gdLst/>
            <a:ahLst/>
            <a:cxnLst/>
            <a:rect l="0" t="0" r="0" b="0"/>
            <a:pathLst>
              <a:path w="1437" h="1776" extrusionOk="0">
                <a:moveTo>
                  <a:pt x="1435" y="1776"/>
                </a:moveTo>
                <a:lnTo>
                  <a:pt x="0" y="1776"/>
                </a:lnTo>
                <a:lnTo>
                  <a:pt x="2" y="0"/>
                </a:lnTo>
                <a:lnTo>
                  <a:pt x="1437" y="0"/>
                </a:lnTo>
                <a:lnTo>
                  <a:pt x="1435" y="177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ctrTitle"/>
          </p:nvPr>
        </p:nvSpPr>
        <p:spPr>
          <a:xfrm>
            <a:off x="2220060" y="2187175"/>
            <a:ext cx="4710000" cy="123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800"/>
            </a:lvl1pPr>
            <a:lvl2pPr lvl="1" algn="ctr" rtl="0">
              <a:spcBef>
                <a:spcPts val="0"/>
              </a:spcBef>
              <a:buSzPct val="100000"/>
              <a:defRPr sz="4800"/>
            </a:lvl2pPr>
            <a:lvl3pPr lvl="2" algn="ctr" rtl="0">
              <a:spcBef>
                <a:spcPts val="0"/>
              </a:spcBef>
              <a:buSzPct val="100000"/>
              <a:defRPr sz="4800"/>
            </a:lvl3pPr>
            <a:lvl4pPr lvl="3" algn="ctr" rtl="0">
              <a:spcBef>
                <a:spcPts val="0"/>
              </a:spcBef>
              <a:buSzPct val="100000"/>
              <a:defRPr sz="4800"/>
            </a:lvl4pPr>
            <a:lvl5pPr lvl="4" algn="ctr" rtl="0">
              <a:spcBef>
                <a:spcPts val="0"/>
              </a:spcBef>
              <a:buSzPct val="100000"/>
              <a:defRPr sz="4800"/>
            </a:lvl5pPr>
            <a:lvl6pPr lvl="5" algn="ctr" rtl="0">
              <a:spcBef>
                <a:spcPts val="0"/>
              </a:spcBef>
              <a:buSzPct val="100000"/>
              <a:defRPr sz="4800"/>
            </a:lvl6pPr>
            <a:lvl7pPr lvl="6" algn="ctr" rtl="0">
              <a:spcBef>
                <a:spcPts val="0"/>
              </a:spcBef>
              <a:buSzPct val="100000"/>
              <a:defRPr sz="4800"/>
            </a:lvl7pPr>
            <a:lvl8pPr lvl="7" algn="ctr" rtl="0">
              <a:spcBef>
                <a:spcPts val="0"/>
              </a:spcBef>
              <a:buSzPct val="100000"/>
              <a:defRPr sz="4800"/>
            </a:lvl8pPr>
            <a:lvl9pPr lvl="8"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ubTitle" idx="1"/>
          </p:nvPr>
        </p:nvSpPr>
        <p:spPr>
          <a:xfrm>
            <a:off x="2220060" y="3731180"/>
            <a:ext cx="4710000" cy="6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SzPct val="100000"/>
              <a:buNone/>
              <a:defRPr sz="2400"/>
            </a:lvl1pPr>
            <a:lvl2pPr lvl="1" algn="ctr" rtl="0">
              <a:spcBef>
                <a:spcPts val="0"/>
              </a:spcBef>
              <a:buNone/>
              <a:defRPr/>
            </a:lvl2pPr>
            <a:lvl3pPr lvl="2" algn="ctr" rtl="0">
              <a:spcBef>
                <a:spcPts val="0"/>
              </a:spcBef>
              <a:buNone/>
              <a:defRPr/>
            </a:lvl3pPr>
            <a:lvl4pPr lvl="3" algn="ctr" rtl="0">
              <a:spcBef>
                <a:spcPts val="0"/>
              </a:spcBef>
              <a:buSzPct val="100000"/>
              <a:buNone/>
              <a:defRPr sz="2400"/>
            </a:lvl4pPr>
            <a:lvl5pPr lvl="4" algn="ctr" rtl="0">
              <a:spcBef>
                <a:spcPts val="0"/>
              </a:spcBef>
              <a:buSzPct val="100000"/>
              <a:buNone/>
              <a:defRPr sz="2400"/>
            </a:lvl5pPr>
            <a:lvl6pPr lvl="5" algn="ctr" rtl="0">
              <a:spcBef>
                <a:spcPts val="0"/>
              </a:spcBef>
              <a:buSzPct val="100000"/>
              <a:buNone/>
              <a:defRPr sz="2400"/>
            </a:lvl6pPr>
            <a:lvl7pPr lvl="6" algn="ctr" rtl="0">
              <a:spcBef>
                <a:spcPts val="0"/>
              </a:spcBef>
              <a:buSzPct val="100000"/>
              <a:buNone/>
              <a:defRPr sz="2400"/>
            </a:lvl7pPr>
            <a:lvl8pPr lvl="7" algn="ctr" rtl="0">
              <a:spcBef>
                <a:spcPts val="0"/>
              </a:spcBef>
              <a:buSzPct val="100000"/>
              <a:buNone/>
              <a:defRPr sz="2400"/>
            </a:lvl8pPr>
            <a:lvl9pPr lvl="8" algn="ctr" rtl="0">
              <a:spcBef>
                <a:spcPts val="0"/>
              </a:spcBef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8519999" y="470681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152401" y="1028700"/>
            <a:ext cx="2208212" cy="2387203"/>
          </a:xfrm>
          <a:custGeom>
            <a:avLst/>
            <a:gdLst/>
            <a:ahLst/>
            <a:cxnLst/>
            <a:rect l="0" t="0" r="0" b="0"/>
            <a:pathLst>
              <a:path w="2782" h="4010" extrusionOk="0">
                <a:moveTo>
                  <a:pt x="635" y="719"/>
                </a:moveTo>
                <a:lnTo>
                  <a:pt x="635" y="719"/>
                </a:lnTo>
                <a:lnTo>
                  <a:pt x="635" y="4010"/>
                </a:lnTo>
                <a:lnTo>
                  <a:pt x="0" y="4010"/>
                </a:lnTo>
                <a:lnTo>
                  <a:pt x="0" y="418"/>
                </a:lnTo>
                <a:lnTo>
                  <a:pt x="0" y="418"/>
                </a:lnTo>
                <a:lnTo>
                  <a:pt x="0" y="397"/>
                </a:lnTo>
                <a:lnTo>
                  <a:pt x="2" y="376"/>
                </a:lnTo>
                <a:lnTo>
                  <a:pt x="5" y="355"/>
                </a:lnTo>
                <a:lnTo>
                  <a:pt x="10" y="333"/>
                </a:lnTo>
                <a:lnTo>
                  <a:pt x="15" y="314"/>
                </a:lnTo>
                <a:lnTo>
                  <a:pt x="21" y="294"/>
                </a:lnTo>
                <a:lnTo>
                  <a:pt x="29" y="275"/>
                </a:lnTo>
                <a:lnTo>
                  <a:pt x="39" y="255"/>
                </a:lnTo>
                <a:lnTo>
                  <a:pt x="49" y="237"/>
                </a:lnTo>
                <a:lnTo>
                  <a:pt x="60" y="219"/>
                </a:lnTo>
                <a:lnTo>
                  <a:pt x="72" y="201"/>
                </a:lnTo>
                <a:lnTo>
                  <a:pt x="85" y="185"/>
                </a:lnTo>
                <a:lnTo>
                  <a:pt x="100" y="169"/>
                </a:lnTo>
                <a:lnTo>
                  <a:pt x="114" y="152"/>
                </a:lnTo>
                <a:lnTo>
                  <a:pt x="131" y="137"/>
                </a:lnTo>
                <a:lnTo>
                  <a:pt x="147" y="123"/>
                </a:lnTo>
                <a:lnTo>
                  <a:pt x="165" y="110"/>
                </a:lnTo>
                <a:lnTo>
                  <a:pt x="183" y="97"/>
                </a:lnTo>
                <a:lnTo>
                  <a:pt x="202" y="84"/>
                </a:lnTo>
                <a:lnTo>
                  <a:pt x="222" y="72"/>
                </a:lnTo>
                <a:lnTo>
                  <a:pt x="242" y="61"/>
                </a:lnTo>
                <a:lnTo>
                  <a:pt x="263" y="51"/>
                </a:lnTo>
                <a:lnTo>
                  <a:pt x="286" y="41"/>
                </a:lnTo>
                <a:lnTo>
                  <a:pt x="307" y="33"/>
                </a:lnTo>
                <a:lnTo>
                  <a:pt x="330" y="26"/>
                </a:lnTo>
                <a:lnTo>
                  <a:pt x="354" y="20"/>
                </a:lnTo>
                <a:lnTo>
                  <a:pt x="379" y="13"/>
                </a:lnTo>
                <a:lnTo>
                  <a:pt x="403" y="9"/>
                </a:lnTo>
                <a:lnTo>
                  <a:pt x="428" y="5"/>
                </a:lnTo>
                <a:lnTo>
                  <a:pt x="452" y="4"/>
                </a:lnTo>
                <a:lnTo>
                  <a:pt x="478" y="2"/>
                </a:lnTo>
                <a:lnTo>
                  <a:pt x="504" y="0"/>
                </a:lnTo>
                <a:lnTo>
                  <a:pt x="2782" y="0"/>
                </a:lnTo>
                <a:lnTo>
                  <a:pt x="2782" y="263"/>
                </a:lnTo>
                <a:lnTo>
                  <a:pt x="1092" y="263"/>
                </a:lnTo>
                <a:lnTo>
                  <a:pt x="1092" y="263"/>
                </a:lnTo>
                <a:lnTo>
                  <a:pt x="1069" y="263"/>
                </a:lnTo>
                <a:lnTo>
                  <a:pt x="1045" y="265"/>
                </a:lnTo>
                <a:lnTo>
                  <a:pt x="1022" y="268"/>
                </a:lnTo>
                <a:lnTo>
                  <a:pt x="1001" y="271"/>
                </a:lnTo>
                <a:lnTo>
                  <a:pt x="978" y="276"/>
                </a:lnTo>
                <a:lnTo>
                  <a:pt x="957" y="283"/>
                </a:lnTo>
                <a:lnTo>
                  <a:pt x="935" y="291"/>
                </a:lnTo>
                <a:lnTo>
                  <a:pt x="914" y="299"/>
                </a:lnTo>
                <a:lnTo>
                  <a:pt x="895" y="307"/>
                </a:lnTo>
                <a:lnTo>
                  <a:pt x="875" y="317"/>
                </a:lnTo>
                <a:lnTo>
                  <a:pt x="855" y="329"/>
                </a:lnTo>
                <a:lnTo>
                  <a:pt x="838" y="340"/>
                </a:lnTo>
                <a:lnTo>
                  <a:pt x="820" y="353"/>
                </a:lnTo>
                <a:lnTo>
                  <a:pt x="802" y="368"/>
                </a:lnTo>
                <a:lnTo>
                  <a:pt x="785" y="381"/>
                </a:lnTo>
                <a:lnTo>
                  <a:pt x="769" y="397"/>
                </a:lnTo>
                <a:lnTo>
                  <a:pt x="754" y="412"/>
                </a:lnTo>
                <a:lnTo>
                  <a:pt x="740" y="428"/>
                </a:lnTo>
                <a:lnTo>
                  <a:pt x="727" y="446"/>
                </a:lnTo>
                <a:lnTo>
                  <a:pt x="713" y="464"/>
                </a:lnTo>
                <a:lnTo>
                  <a:pt x="702" y="482"/>
                </a:lnTo>
                <a:lnTo>
                  <a:pt x="691" y="502"/>
                </a:lnTo>
                <a:lnTo>
                  <a:pt x="681" y="521"/>
                </a:lnTo>
                <a:lnTo>
                  <a:pt x="671" y="542"/>
                </a:lnTo>
                <a:lnTo>
                  <a:pt x="663" y="562"/>
                </a:lnTo>
                <a:lnTo>
                  <a:pt x="656" y="583"/>
                </a:lnTo>
                <a:lnTo>
                  <a:pt x="650" y="606"/>
                </a:lnTo>
                <a:lnTo>
                  <a:pt x="645" y="627"/>
                </a:lnTo>
                <a:lnTo>
                  <a:pt x="640" y="650"/>
                </a:lnTo>
                <a:lnTo>
                  <a:pt x="638" y="673"/>
                </a:lnTo>
                <a:lnTo>
                  <a:pt x="637" y="696"/>
                </a:lnTo>
                <a:lnTo>
                  <a:pt x="635" y="719"/>
                </a:lnTo>
                <a:lnTo>
                  <a:pt x="635" y="71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152401" y="3481387"/>
            <a:ext cx="498600" cy="166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2413000" y="1028700"/>
            <a:ext cx="2432100" cy="1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4911726" y="1028700"/>
            <a:ext cx="1965299" cy="1560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6943725" y="1028700"/>
            <a:ext cx="2200200" cy="1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854948" y="1184672"/>
            <a:ext cx="7831800" cy="3741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8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8519999" y="470681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152401" y="1028700"/>
            <a:ext cx="2208212" cy="2387203"/>
          </a:xfrm>
          <a:custGeom>
            <a:avLst/>
            <a:gdLst/>
            <a:ahLst/>
            <a:cxnLst/>
            <a:rect l="0" t="0" r="0" b="0"/>
            <a:pathLst>
              <a:path w="2782" h="4010" extrusionOk="0">
                <a:moveTo>
                  <a:pt x="635" y="719"/>
                </a:moveTo>
                <a:lnTo>
                  <a:pt x="635" y="719"/>
                </a:lnTo>
                <a:lnTo>
                  <a:pt x="635" y="4010"/>
                </a:lnTo>
                <a:lnTo>
                  <a:pt x="0" y="4010"/>
                </a:lnTo>
                <a:lnTo>
                  <a:pt x="0" y="418"/>
                </a:lnTo>
                <a:lnTo>
                  <a:pt x="0" y="418"/>
                </a:lnTo>
                <a:lnTo>
                  <a:pt x="0" y="397"/>
                </a:lnTo>
                <a:lnTo>
                  <a:pt x="2" y="376"/>
                </a:lnTo>
                <a:lnTo>
                  <a:pt x="5" y="355"/>
                </a:lnTo>
                <a:lnTo>
                  <a:pt x="10" y="333"/>
                </a:lnTo>
                <a:lnTo>
                  <a:pt x="15" y="314"/>
                </a:lnTo>
                <a:lnTo>
                  <a:pt x="21" y="294"/>
                </a:lnTo>
                <a:lnTo>
                  <a:pt x="29" y="275"/>
                </a:lnTo>
                <a:lnTo>
                  <a:pt x="39" y="255"/>
                </a:lnTo>
                <a:lnTo>
                  <a:pt x="49" y="237"/>
                </a:lnTo>
                <a:lnTo>
                  <a:pt x="60" y="219"/>
                </a:lnTo>
                <a:lnTo>
                  <a:pt x="72" y="201"/>
                </a:lnTo>
                <a:lnTo>
                  <a:pt x="85" y="185"/>
                </a:lnTo>
                <a:lnTo>
                  <a:pt x="100" y="169"/>
                </a:lnTo>
                <a:lnTo>
                  <a:pt x="114" y="152"/>
                </a:lnTo>
                <a:lnTo>
                  <a:pt x="131" y="137"/>
                </a:lnTo>
                <a:lnTo>
                  <a:pt x="147" y="123"/>
                </a:lnTo>
                <a:lnTo>
                  <a:pt x="165" y="110"/>
                </a:lnTo>
                <a:lnTo>
                  <a:pt x="183" y="97"/>
                </a:lnTo>
                <a:lnTo>
                  <a:pt x="202" y="84"/>
                </a:lnTo>
                <a:lnTo>
                  <a:pt x="222" y="72"/>
                </a:lnTo>
                <a:lnTo>
                  <a:pt x="242" y="61"/>
                </a:lnTo>
                <a:lnTo>
                  <a:pt x="263" y="51"/>
                </a:lnTo>
                <a:lnTo>
                  <a:pt x="286" y="41"/>
                </a:lnTo>
                <a:lnTo>
                  <a:pt x="307" y="33"/>
                </a:lnTo>
                <a:lnTo>
                  <a:pt x="330" y="26"/>
                </a:lnTo>
                <a:lnTo>
                  <a:pt x="354" y="20"/>
                </a:lnTo>
                <a:lnTo>
                  <a:pt x="379" y="13"/>
                </a:lnTo>
                <a:lnTo>
                  <a:pt x="403" y="9"/>
                </a:lnTo>
                <a:lnTo>
                  <a:pt x="428" y="5"/>
                </a:lnTo>
                <a:lnTo>
                  <a:pt x="452" y="4"/>
                </a:lnTo>
                <a:lnTo>
                  <a:pt x="478" y="2"/>
                </a:lnTo>
                <a:lnTo>
                  <a:pt x="504" y="0"/>
                </a:lnTo>
                <a:lnTo>
                  <a:pt x="2782" y="0"/>
                </a:lnTo>
                <a:lnTo>
                  <a:pt x="2782" y="263"/>
                </a:lnTo>
                <a:lnTo>
                  <a:pt x="1092" y="263"/>
                </a:lnTo>
                <a:lnTo>
                  <a:pt x="1092" y="263"/>
                </a:lnTo>
                <a:lnTo>
                  <a:pt x="1069" y="263"/>
                </a:lnTo>
                <a:lnTo>
                  <a:pt x="1045" y="265"/>
                </a:lnTo>
                <a:lnTo>
                  <a:pt x="1022" y="268"/>
                </a:lnTo>
                <a:lnTo>
                  <a:pt x="1001" y="271"/>
                </a:lnTo>
                <a:lnTo>
                  <a:pt x="978" y="276"/>
                </a:lnTo>
                <a:lnTo>
                  <a:pt x="957" y="283"/>
                </a:lnTo>
                <a:lnTo>
                  <a:pt x="935" y="291"/>
                </a:lnTo>
                <a:lnTo>
                  <a:pt x="914" y="299"/>
                </a:lnTo>
                <a:lnTo>
                  <a:pt x="895" y="307"/>
                </a:lnTo>
                <a:lnTo>
                  <a:pt x="875" y="317"/>
                </a:lnTo>
                <a:lnTo>
                  <a:pt x="855" y="329"/>
                </a:lnTo>
                <a:lnTo>
                  <a:pt x="838" y="340"/>
                </a:lnTo>
                <a:lnTo>
                  <a:pt x="820" y="353"/>
                </a:lnTo>
                <a:lnTo>
                  <a:pt x="802" y="368"/>
                </a:lnTo>
                <a:lnTo>
                  <a:pt x="785" y="381"/>
                </a:lnTo>
                <a:lnTo>
                  <a:pt x="769" y="397"/>
                </a:lnTo>
                <a:lnTo>
                  <a:pt x="754" y="412"/>
                </a:lnTo>
                <a:lnTo>
                  <a:pt x="740" y="428"/>
                </a:lnTo>
                <a:lnTo>
                  <a:pt x="727" y="446"/>
                </a:lnTo>
                <a:lnTo>
                  <a:pt x="713" y="464"/>
                </a:lnTo>
                <a:lnTo>
                  <a:pt x="702" y="482"/>
                </a:lnTo>
                <a:lnTo>
                  <a:pt x="691" y="502"/>
                </a:lnTo>
                <a:lnTo>
                  <a:pt x="681" y="521"/>
                </a:lnTo>
                <a:lnTo>
                  <a:pt x="671" y="542"/>
                </a:lnTo>
                <a:lnTo>
                  <a:pt x="663" y="562"/>
                </a:lnTo>
                <a:lnTo>
                  <a:pt x="656" y="583"/>
                </a:lnTo>
                <a:lnTo>
                  <a:pt x="650" y="606"/>
                </a:lnTo>
                <a:lnTo>
                  <a:pt x="645" y="627"/>
                </a:lnTo>
                <a:lnTo>
                  <a:pt x="640" y="650"/>
                </a:lnTo>
                <a:lnTo>
                  <a:pt x="638" y="673"/>
                </a:lnTo>
                <a:lnTo>
                  <a:pt x="637" y="696"/>
                </a:lnTo>
                <a:lnTo>
                  <a:pt x="635" y="719"/>
                </a:lnTo>
                <a:lnTo>
                  <a:pt x="635" y="71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152401" y="3481387"/>
            <a:ext cx="498600" cy="166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2413000" y="1028700"/>
            <a:ext cx="2432100" cy="1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4911726" y="1028700"/>
            <a:ext cx="1965299" cy="1560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6943725" y="1028700"/>
            <a:ext cx="2200200" cy="1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854948" y="1184672"/>
            <a:ext cx="3859800" cy="3741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body" idx="2"/>
          </p:nvPr>
        </p:nvSpPr>
        <p:spPr>
          <a:xfrm>
            <a:off x="4827083" y="1184672"/>
            <a:ext cx="3859799" cy="3741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8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8519999" y="470681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152401" y="1028700"/>
            <a:ext cx="2208212" cy="2387203"/>
          </a:xfrm>
          <a:custGeom>
            <a:avLst/>
            <a:gdLst/>
            <a:ahLst/>
            <a:cxnLst/>
            <a:rect l="0" t="0" r="0" b="0"/>
            <a:pathLst>
              <a:path w="2782" h="4010" extrusionOk="0">
                <a:moveTo>
                  <a:pt x="635" y="719"/>
                </a:moveTo>
                <a:lnTo>
                  <a:pt x="635" y="719"/>
                </a:lnTo>
                <a:lnTo>
                  <a:pt x="635" y="4010"/>
                </a:lnTo>
                <a:lnTo>
                  <a:pt x="0" y="4010"/>
                </a:lnTo>
                <a:lnTo>
                  <a:pt x="0" y="418"/>
                </a:lnTo>
                <a:lnTo>
                  <a:pt x="0" y="418"/>
                </a:lnTo>
                <a:lnTo>
                  <a:pt x="0" y="397"/>
                </a:lnTo>
                <a:lnTo>
                  <a:pt x="2" y="376"/>
                </a:lnTo>
                <a:lnTo>
                  <a:pt x="5" y="355"/>
                </a:lnTo>
                <a:lnTo>
                  <a:pt x="10" y="333"/>
                </a:lnTo>
                <a:lnTo>
                  <a:pt x="15" y="314"/>
                </a:lnTo>
                <a:lnTo>
                  <a:pt x="21" y="294"/>
                </a:lnTo>
                <a:lnTo>
                  <a:pt x="29" y="275"/>
                </a:lnTo>
                <a:lnTo>
                  <a:pt x="39" y="255"/>
                </a:lnTo>
                <a:lnTo>
                  <a:pt x="49" y="237"/>
                </a:lnTo>
                <a:lnTo>
                  <a:pt x="60" y="219"/>
                </a:lnTo>
                <a:lnTo>
                  <a:pt x="72" y="201"/>
                </a:lnTo>
                <a:lnTo>
                  <a:pt x="85" y="185"/>
                </a:lnTo>
                <a:lnTo>
                  <a:pt x="100" y="169"/>
                </a:lnTo>
                <a:lnTo>
                  <a:pt x="114" y="152"/>
                </a:lnTo>
                <a:lnTo>
                  <a:pt x="131" y="137"/>
                </a:lnTo>
                <a:lnTo>
                  <a:pt x="147" y="123"/>
                </a:lnTo>
                <a:lnTo>
                  <a:pt x="165" y="110"/>
                </a:lnTo>
                <a:lnTo>
                  <a:pt x="183" y="97"/>
                </a:lnTo>
                <a:lnTo>
                  <a:pt x="202" y="84"/>
                </a:lnTo>
                <a:lnTo>
                  <a:pt x="222" y="72"/>
                </a:lnTo>
                <a:lnTo>
                  <a:pt x="242" y="61"/>
                </a:lnTo>
                <a:lnTo>
                  <a:pt x="263" y="51"/>
                </a:lnTo>
                <a:lnTo>
                  <a:pt x="286" y="41"/>
                </a:lnTo>
                <a:lnTo>
                  <a:pt x="307" y="33"/>
                </a:lnTo>
                <a:lnTo>
                  <a:pt x="330" y="26"/>
                </a:lnTo>
                <a:lnTo>
                  <a:pt x="354" y="20"/>
                </a:lnTo>
                <a:lnTo>
                  <a:pt x="379" y="13"/>
                </a:lnTo>
                <a:lnTo>
                  <a:pt x="403" y="9"/>
                </a:lnTo>
                <a:lnTo>
                  <a:pt x="428" y="5"/>
                </a:lnTo>
                <a:lnTo>
                  <a:pt x="452" y="4"/>
                </a:lnTo>
                <a:lnTo>
                  <a:pt x="478" y="2"/>
                </a:lnTo>
                <a:lnTo>
                  <a:pt x="504" y="0"/>
                </a:lnTo>
                <a:lnTo>
                  <a:pt x="2782" y="0"/>
                </a:lnTo>
                <a:lnTo>
                  <a:pt x="2782" y="263"/>
                </a:lnTo>
                <a:lnTo>
                  <a:pt x="1092" y="263"/>
                </a:lnTo>
                <a:lnTo>
                  <a:pt x="1092" y="263"/>
                </a:lnTo>
                <a:lnTo>
                  <a:pt x="1069" y="263"/>
                </a:lnTo>
                <a:lnTo>
                  <a:pt x="1045" y="265"/>
                </a:lnTo>
                <a:lnTo>
                  <a:pt x="1022" y="268"/>
                </a:lnTo>
                <a:lnTo>
                  <a:pt x="1001" y="271"/>
                </a:lnTo>
                <a:lnTo>
                  <a:pt x="978" y="276"/>
                </a:lnTo>
                <a:lnTo>
                  <a:pt x="957" y="283"/>
                </a:lnTo>
                <a:lnTo>
                  <a:pt x="935" y="291"/>
                </a:lnTo>
                <a:lnTo>
                  <a:pt x="914" y="299"/>
                </a:lnTo>
                <a:lnTo>
                  <a:pt x="895" y="307"/>
                </a:lnTo>
                <a:lnTo>
                  <a:pt x="875" y="317"/>
                </a:lnTo>
                <a:lnTo>
                  <a:pt x="855" y="329"/>
                </a:lnTo>
                <a:lnTo>
                  <a:pt x="838" y="340"/>
                </a:lnTo>
                <a:lnTo>
                  <a:pt x="820" y="353"/>
                </a:lnTo>
                <a:lnTo>
                  <a:pt x="802" y="368"/>
                </a:lnTo>
                <a:lnTo>
                  <a:pt x="785" y="381"/>
                </a:lnTo>
                <a:lnTo>
                  <a:pt x="769" y="397"/>
                </a:lnTo>
                <a:lnTo>
                  <a:pt x="754" y="412"/>
                </a:lnTo>
                <a:lnTo>
                  <a:pt x="740" y="428"/>
                </a:lnTo>
                <a:lnTo>
                  <a:pt x="727" y="446"/>
                </a:lnTo>
                <a:lnTo>
                  <a:pt x="713" y="464"/>
                </a:lnTo>
                <a:lnTo>
                  <a:pt x="702" y="482"/>
                </a:lnTo>
                <a:lnTo>
                  <a:pt x="691" y="502"/>
                </a:lnTo>
                <a:lnTo>
                  <a:pt x="681" y="521"/>
                </a:lnTo>
                <a:lnTo>
                  <a:pt x="671" y="542"/>
                </a:lnTo>
                <a:lnTo>
                  <a:pt x="663" y="562"/>
                </a:lnTo>
                <a:lnTo>
                  <a:pt x="656" y="583"/>
                </a:lnTo>
                <a:lnTo>
                  <a:pt x="650" y="606"/>
                </a:lnTo>
                <a:lnTo>
                  <a:pt x="645" y="627"/>
                </a:lnTo>
                <a:lnTo>
                  <a:pt x="640" y="650"/>
                </a:lnTo>
                <a:lnTo>
                  <a:pt x="638" y="673"/>
                </a:lnTo>
                <a:lnTo>
                  <a:pt x="637" y="696"/>
                </a:lnTo>
                <a:lnTo>
                  <a:pt x="635" y="719"/>
                </a:lnTo>
                <a:lnTo>
                  <a:pt x="635" y="71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152401" y="3481387"/>
            <a:ext cx="498600" cy="166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/>
          <p:nvPr/>
        </p:nvSpPr>
        <p:spPr>
          <a:xfrm>
            <a:off x="2413000" y="1028700"/>
            <a:ext cx="2432100" cy="1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4911726" y="1028700"/>
            <a:ext cx="1965299" cy="1560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/>
          <p:nvPr/>
        </p:nvSpPr>
        <p:spPr>
          <a:xfrm>
            <a:off x="6943725" y="1028700"/>
            <a:ext cx="2200200" cy="1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8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8519999" y="470681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/>
        </p:nvSpPr>
        <p:spPr>
          <a:xfrm rot="10800000" flipH="1">
            <a:off x="228600" y="4000518"/>
            <a:ext cx="2208225" cy="1145738"/>
          </a:xfrm>
          <a:custGeom>
            <a:avLst/>
            <a:gdLst/>
            <a:ahLst/>
            <a:cxnLst/>
            <a:rect l="0" t="0" r="0" b="0"/>
            <a:pathLst>
              <a:path w="10000" h="18832" extrusionOk="0">
                <a:moveTo>
                  <a:pt x="2283" y="11895"/>
                </a:moveTo>
                <a:lnTo>
                  <a:pt x="2283" y="11895"/>
                </a:lnTo>
                <a:cubicBezTo>
                  <a:pt x="2258" y="7997"/>
                  <a:pt x="2271" y="3898"/>
                  <a:pt x="2246" y="0"/>
                </a:cubicBezTo>
                <a:lnTo>
                  <a:pt x="37" y="98"/>
                </a:lnTo>
                <a:cubicBezTo>
                  <a:pt x="25" y="4986"/>
                  <a:pt x="12" y="9874"/>
                  <a:pt x="0" y="14762"/>
                </a:cubicBezTo>
                <a:lnTo>
                  <a:pt x="0" y="14762"/>
                </a:lnTo>
                <a:lnTo>
                  <a:pt x="0" y="14967"/>
                </a:lnTo>
                <a:cubicBezTo>
                  <a:pt x="2" y="15036"/>
                  <a:pt x="5" y="15104"/>
                  <a:pt x="7" y="15173"/>
                </a:cubicBezTo>
                <a:cubicBezTo>
                  <a:pt x="11" y="15241"/>
                  <a:pt x="14" y="15310"/>
                  <a:pt x="18" y="15378"/>
                </a:cubicBezTo>
                <a:cubicBezTo>
                  <a:pt x="24" y="15443"/>
                  <a:pt x="30" y="15509"/>
                  <a:pt x="36" y="15574"/>
                </a:cubicBezTo>
                <a:cubicBezTo>
                  <a:pt x="42" y="15642"/>
                  <a:pt x="48" y="15711"/>
                  <a:pt x="54" y="15779"/>
                </a:cubicBezTo>
                <a:cubicBezTo>
                  <a:pt x="61" y="15844"/>
                  <a:pt x="68" y="15910"/>
                  <a:pt x="75" y="15975"/>
                </a:cubicBezTo>
                <a:cubicBezTo>
                  <a:pt x="85" y="16037"/>
                  <a:pt x="94" y="16099"/>
                  <a:pt x="104" y="16161"/>
                </a:cubicBezTo>
                <a:cubicBezTo>
                  <a:pt x="116" y="16220"/>
                  <a:pt x="128" y="16278"/>
                  <a:pt x="140" y="16337"/>
                </a:cubicBezTo>
                <a:cubicBezTo>
                  <a:pt x="152" y="16402"/>
                  <a:pt x="164" y="16468"/>
                  <a:pt x="176" y="16533"/>
                </a:cubicBezTo>
                <a:cubicBezTo>
                  <a:pt x="189" y="16592"/>
                  <a:pt x="203" y="16650"/>
                  <a:pt x="216" y="16709"/>
                </a:cubicBezTo>
                <a:cubicBezTo>
                  <a:pt x="230" y="16761"/>
                  <a:pt x="245" y="16813"/>
                  <a:pt x="259" y="16865"/>
                </a:cubicBezTo>
                <a:cubicBezTo>
                  <a:pt x="275" y="16924"/>
                  <a:pt x="290" y="16982"/>
                  <a:pt x="306" y="17041"/>
                </a:cubicBezTo>
                <a:cubicBezTo>
                  <a:pt x="324" y="17097"/>
                  <a:pt x="341" y="17152"/>
                  <a:pt x="359" y="17208"/>
                </a:cubicBezTo>
                <a:cubicBezTo>
                  <a:pt x="376" y="17254"/>
                  <a:pt x="393" y="17299"/>
                  <a:pt x="410" y="17345"/>
                </a:cubicBezTo>
                <a:cubicBezTo>
                  <a:pt x="430" y="17400"/>
                  <a:pt x="451" y="17456"/>
                  <a:pt x="471" y="17511"/>
                </a:cubicBezTo>
                <a:cubicBezTo>
                  <a:pt x="490" y="17557"/>
                  <a:pt x="509" y="17602"/>
                  <a:pt x="528" y="17648"/>
                </a:cubicBezTo>
                <a:cubicBezTo>
                  <a:pt x="550" y="17690"/>
                  <a:pt x="571" y="17733"/>
                  <a:pt x="593" y="17775"/>
                </a:cubicBezTo>
                <a:cubicBezTo>
                  <a:pt x="615" y="17817"/>
                  <a:pt x="636" y="17860"/>
                  <a:pt x="658" y="17902"/>
                </a:cubicBezTo>
                <a:cubicBezTo>
                  <a:pt x="681" y="17945"/>
                  <a:pt x="703" y="17987"/>
                  <a:pt x="726" y="18030"/>
                </a:cubicBezTo>
                <a:lnTo>
                  <a:pt x="798" y="18147"/>
                </a:lnTo>
                <a:cubicBezTo>
                  <a:pt x="822" y="18180"/>
                  <a:pt x="846" y="18212"/>
                  <a:pt x="870" y="18245"/>
                </a:cubicBezTo>
                <a:lnTo>
                  <a:pt x="945" y="18353"/>
                </a:lnTo>
                <a:cubicBezTo>
                  <a:pt x="973" y="18379"/>
                  <a:pt x="1000" y="18405"/>
                  <a:pt x="1028" y="18431"/>
                </a:cubicBezTo>
                <a:cubicBezTo>
                  <a:pt x="1053" y="18457"/>
                  <a:pt x="1079" y="18483"/>
                  <a:pt x="1104" y="18509"/>
                </a:cubicBezTo>
                <a:lnTo>
                  <a:pt x="1186" y="18597"/>
                </a:lnTo>
                <a:lnTo>
                  <a:pt x="1272" y="18656"/>
                </a:lnTo>
                <a:cubicBezTo>
                  <a:pt x="1302" y="18672"/>
                  <a:pt x="1332" y="18689"/>
                  <a:pt x="1362" y="18705"/>
                </a:cubicBezTo>
                <a:cubicBezTo>
                  <a:pt x="1391" y="18721"/>
                  <a:pt x="1420" y="18738"/>
                  <a:pt x="1449" y="18754"/>
                </a:cubicBezTo>
                <a:cubicBezTo>
                  <a:pt x="1479" y="18770"/>
                  <a:pt x="1508" y="18787"/>
                  <a:pt x="1538" y="18803"/>
                </a:cubicBezTo>
                <a:lnTo>
                  <a:pt x="1625" y="18812"/>
                </a:lnTo>
                <a:cubicBezTo>
                  <a:pt x="1656" y="18819"/>
                  <a:pt x="1687" y="18825"/>
                  <a:pt x="1718" y="18832"/>
                </a:cubicBezTo>
                <a:lnTo>
                  <a:pt x="1812" y="18832"/>
                </a:lnTo>
                <a:lnTo>
                  <a:pt x="10000" y="18832"/>
                </a:lnTo>
                <a:lnTo>
                  <a:pt x="10000" y="16278"/>
                </a:lnTo>
                <a:lnTo>
                  <a:pt x="3925" y="16278"/>
                </a:lnTo>
                <a:lnTo>
                  <a:pt x="3925" y="16278"/>
                </a:lnTo>
                <a:lnTo>
                  <a:pt x="3843" y="16278"/>
                </a:lnTo>
                <a:cubicBezTo>
                  <a:pt x="3814" y="16272"/>
                  <a:pt x="3785" y="16265"/>
                  <a:pt x="3756" y="16259"/>
                </a:cubicBezTo>
                <a:lnTo>
                  <a:pt x="3674" y="16229"/>
                </a:lnTo>
                <a:cubicBezTo>
                  <a:pt x="3649" y="16219"/>
                  <a:pt x="3623" y="16210"/>
                  <a:pt x="3598" y="16200"/>
                </a:cubicBezTo>
                <a:cubicBezTo>
                  <a:pt x="3570" y="16184"/>
                  <a:pt x="3543" y="16167"/>
                  <a:pt x="3515" y="16151"/>
                </a:cubicBezTo>
                <a:lnTo>
                  <a:pt x="3440" y="16082"/>
                </a:lnTo>
                <a:lnTo>
                  <a:pt x="3361" y="16024"/>
                </a:lnTo>
                <a:cubicBezTo>
                  <a:pt x="3336" y="15998"/>
                  <a:pt x="3310" y="15972"/>
                  <a:pt x="3285" y="15946"/>
                </a:cubicBezTo>
                <a:lnTo>
                  <a:pt x="3217" y="15857"/>
                </a:lnTo>
                <a:cubicBezTo>
                  <a:pt x="3193" y="15828"/>
                  <a:pt x="3169" y="15798"/>
                  <a:pt x="3145" y="15769"/>
                </a:cubicBezTo>
                <a:lnTo>
                  <a:pt x="3073" y="15652"/>
                </a:lnTo>
                <a:cubicBezTo>
                  <a:pt x="3053" y="15616"/>
                  <a:pt x="3032" y="15580"/>
                  <a:pt x="3012" y="15544"/>
                </a:cubicBezTo>
                <a:cubicBezTo>
                  <a:pt x="2991" y="15505"/>
                  <a:pt x="2969" y="15466"/>
                  <a:pt x="2948" y="15427"/>
                </a:cubicBezTo>
                <a:cubicBezTo>
                  <a:pt x="2926" y="15385"/>
                  <a:pt x="2905" y="15342"/>
                  <a:pt x="2883" y="15300"/>
                </a:cubicBezTo>
                <a:cubicBezTo>
                  <a:pt x="2863" y="15254"/>
                  <a:pt x="2842" y="15209"/>
                  <a:pt x="2822" y="15163"/>
                </a:cubicBezTo>
                <a:cubicBezTo>
                  <a:pt x="2803" y="15114"/>
                  <a:pt x="2783" y="15065"/>
                  <a:pt x="2764" y="15016"/>
                </a:cubicBezTo>
                <a:lnTo>
                  <a:pt x="2710" y="14869"/>
                </a:lnTo>
                <a:cubicBezTo>
                  <a:pt x="2693" y="14817"/>
                  <a:pt x="2677" y="14765"/>
                  <a:pt x="2660" y="14713"/>
                </a:cubicBezTo>
                <a:cubicBezTo>
                  <a:pt x="2644" y="14657"/>
                  <a:pt x="2629" y="14602"/>
                  <a:pt x="2613" y="14546"/>
                </a:cubicBezTo>
                <a:cubicBezTo>
                  <a:pt x="2596" y="14491"/>
                  <a:pt x="2580" y="14435"/>
                  <a:pt x="2563" y="14380"/>
                </a:cubicBezTo>
                <a:cubicBezTo>
                  <a:pt x="2550" y="14321"/>
                  <a:pt x="2536" y="14263"/>
                  <a:pt x="2523" y="14204"/>
                </a:cubicBezTo>
                <a:cubicBezTo>
                  <a:pt x="2510" y="14139"/>
                  <a:pt x="2497" y="14073"/>
                  <a:pt x="2484" y="14008"/>
                </a:cubicBezTo>
                <a:cubicBezTo>
                  <a:pt x="2472" y="13943"/>
                  <a:pt x="2460" y="13877"/>
                  <a:pt x="2448" y="13812"/>
                </a:cubicBezTo>
                <a:cubicBezTo>
                  <a:pt x="2436" y="13750"/>
                  <a:pt x="2424" y="13689"/>
                  <a:pt x="2412" y="13627"/>
                </a:cubicBezTo>
                <a:cubicBezTo>
                  <a:pt x="2402" y="13562"/>
                  <a:pt x="2393" y="13496"/>
                  <a:pt x="2383" y="13431"/>
                </a:cubicBezTo>
                <a:cubicBezTo>
                  <a:pt x="2375" y="13362"/>
                  <a:pt x="2366" y="13294"/>
                  <a:pt x="2358" y="13225"/>
                </a:cubicBezTo>
                <a:cubicBezTo>
                  <a:pt x="2351" y="13157"/>
                  <a:pt x="2343" y="13088"/>
                  <a:pt x="2336" y="13020"/>
                </a:cubicBezTo>
                <a:lnTo>
                  <a:pt x="2318" y="12795"/>
                </a:lnTo>
                <a:cubicBezTo>
                  <a:pt x="2312" y="12726"/>
                  <a:pt x="2307" y="12658"/>
                  <a:pt x="2301" y="12589"/>
                </a:cubicBezTo>
                <a:cubicBezTo>
                  <a:pt x="2298" y="12514"/>
                  <a:pt x="2296" y="12439"/>
                  <a:pt x="2293" y="12364"/>
                </a:cubicBezTo>
                <a:lnTo>
                  <a:pt x="2290" y="12139"/>
                </a:lnTo>
                <a:cubicBezTo>
                  <a:pt x="2288" y="12058"/>
                  <a:pt x="2285" y="11976"/>
                  <a:pt x="2283" y="11895"/>
                </a:cubicBezTo>
                <a:lnTo>
                  <a:pt x="2283" y="1189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2497136" y="4000500"/>
            <a:ext cx="2432100" cy="156000"/>
          </a:xfrm>
          <a:prstGeom prst="rect">
            <a:avLst/>
          </a:prstGeom>
          <a:solidFill>
            <a:srgbClr val="BF8AC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4995862" y="4000500"/>
            <a:ext cx="1965299" cy="15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7010400" y="4000500"/>
            <a:ext cx="2133600" cy="156000"/>
          </a:xfrm>
          <a:prstGeom prst="rect">
            <a:avLst/>
          </a:prstGeom>
          <a:solidFill>
            <a:srgbClr val="BB4C4B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1020958" y="4406309"/>
            <a:ext cx="7813200" cy="51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r" rtl="0">
              <a:spcBef>
                <a:spcPts val="0"/>
              </a:spcBef>
              <a:buSzPct val="100000"/>
              <a:buNone/>
              <a:defRPr sz="1800" b="1"/>
            </a:lvl1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8519999" y="470681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8519999" y="470681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1371600" y="971550"/>
            <a:ext cx="6400800" cy="51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1371600" y="1828800"/>
            <a:ext cx="6400800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114300" algn="l" rtl="0">
              <a:lnSpc>
                <a:spcPct val="150000"/>
              </a:lnSpc>
              <a:spcBef>
                <a:spcPts val="360"/>
              </a:spcBef>
              <a:buClr>
                <a:schemeClr val="dk1"/>
              </a:buClr>
              <a:buFont typeface="Noto Symbol"/>
              <a:buChar char="❖"/>
              <a:defRPr/>
            </a:lvl1pPr>
            <a:lvl2pPr marL="742950" lvl="1" indent="-133350" algn="l" rtl="0">
              <a:spcBef>
                <a:spcPts val="32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lvl="2" indent="-139700" algn="l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lvl="3" indent="-139700" algn="l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lvl="4" indent="-139700" algn="l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lvl="5" indent="-139700" algn="l" rtl="0">
              <a:spcBef>
                <a:spcPts val="28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lvl="6" indent="-152400" algn="l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lvl="7" indent="-152400" algn="l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lvl="8" indent="-152400" algn="l" rtl="0">
              <a:spcBef>
                <a:spcPts val="24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dt" idx="10"/>
          </p:nvPr>
        </p:nvSpPr>
        <p:spPr>
          <a:xfrm>
            <a:off x="3048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ftr" idx="11"/>
          </p:nvPr>
        </p:nvSpPr>
        <p:spPr>
          <a:xfrm>
            <a:off x="2971800" y="4767262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6675120" y="477316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" sz="1200" b="1" i="0" u="none" strike="noStrike" cap="none">
              <a:solidFill>
                <a:srgbClr val="C5BB9B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76" name="Shape 176" descr="flourish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213866"/>
            <a:ext cx="9144000" cy="69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457200" y="240029"/>
            <a:ext cx="72420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457200" y="4400550"/>
            <a:ext cx="3520500" cy="342900"/>
          </a:xfrm>
          <a:prstGeom prst="rect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buClr>
                <a:schemeClr val="dk2"/>
              </a:buClr>
              <a:buFont typeface="Trebuchet MS"/>
              <a:buNone/>
              <a:defRPr/>
            </a:lvl1pPr>
            <a:lvl2pPr lvl="1" rtl="0">
              <a:spcBef>
                <a:spcPts val="0"/>
              </a:spcBef>
              <a:buFont typeface="Trebuchet MS"/>
              <a:buNone/>
              <a:defRPr/>
            </a:lvl2pPr>
            <a:lvl3pPr lvl="2" rtl="0">
              <a:spcBef>
                <a:spcPts val="0"/>
              </a:spcBef>
              <a:buFont typeface="Trebuchet MS"/>
              <a:buNone/>
              <a:defRPr/>
            </a:lvl3pPr>
            <a:lvl4pPr lvl="3" rtl="0">
              <a:spcBef>
                <a:spcPts val="0"/>
              </a:spcBef>
              <a:buFont typeface="Trebuchet MS"/>
              <a:buNone/>
              <a:defRPr/>
            </a:lvl4pPr>
            <a:lvl5pPr lvl="4" rtl="0">
              <a:spcBef>
                <a:spcPts val="0"/>
              </a:spcBef>
              <a:buFont typeface="Trebuchet MS"/>
              <a:buNone/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body" idx="2"/>
          </p:nvPr>
        </p:nvSpPr>
        <p:spPr>
          <a:xfrm>
            <a:off x="4178807" y="4400550"/>
            <a:ext cx="3520500" cy="342900"/>
          </a:xfrm>
          <a:prstGeom prst="rect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buClr>
                <a:schemeClr val="dk2"/>
              </a:buClr>
              <a:buFont typeface="Trebuchet MS"/>
              <a:buNone/>
              <a:defRPr/>
            </a:lvl1pPr>
            <a:lvl2pPr lvl="1" rtl="0">
              <a:spcBef>
                <a:spcPts val="0"/>
              </a:spcBef>
              <a:buFont typeface="Trebuchet MS"/>
              <a:buNone/>
              <a:defRPr/>
            </a:lvl2pPr>
            <a:lvl3pPr lvl="2" rtl="0">
              <a:spcBef>
                <a:spcPts val="0"/>
              </a:spcBef>
              <a:buFont typeface="Trebuchet MS"/>
              <a:buNone/>
              <a:defRPr/>
            </a:lvl3pPr>
            <a:lvl4pPr lvl="3" rtl="0">
              <a:spcBef>
                <a:spcPts val="0"/>
              </a:spcBef>
              <a:buFont typeface="Trebuchet MS"/>
              <a:buNone/>
              <a:defRPr/>
            </a:lvl4pPr>
            <a:lvl5pPr lvl="4" rtl="0">
              <a:spcBef>
                <a:spcPts val="0"/>
              </a:spcBef>
              <a:buFont typeface="Trebuchet MS"/>
              <a:buNone/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3"/>
          </p:nvPr>
        </p:nvSpPr>
        <p:spPr>
          <a:xfrm>
            <a:off x="457200" y="1283880"/>
            <a:ext cx="3520500" cy="30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body" idx="4"/>
          </p:nvPr>
        </p:nvSpPr>
        <p:spPr>
          <a:xfrm>
            <a:off x="4178807" y="1283880"/>
            <a:ext cx="3520500" cy="30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dt" idx="10"/>
          </p:nvPr>
        </p:nvSpPr>
        <p:spPr>
          <a:xfrm>
            <a:off x="4245935" y="4918459"/>
            <a:ext cx="2002500" cy="17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ftr" idx="11"/>
          </p:nvPr>
        </p:nvSpPr>
        <p:spPr>
          <a:xfrm>
            <a:off x="457200" y="4918459"/>
            <a:ext cx="3657600" cy="17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6251448" y="4917185"/>
            <a:ext cx="588299" cy="171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1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" sz="11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457200" y="171450"/>
            <a:ext cx="5898000" cy="88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Font typeface="Trebuchet MS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457200" y="1123062"/>
            <a:ext cx="5898000" cy="45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spcAft>
                <a:spcPts val="0"/>
              </a:spcAft>
              <a:buFont typeface="Trebuchet MS"/>
              <a:buNone/>
              <a:defRPr/>
            </a:lvl1pPr>
            <a:lvl2pPr lvl="1" rtl="0">
              <a:spcBef>
                <a:spcPts val="0"/>
              </a:spcBef>
              <a:buFont typeface="Trebuchet MS"/>
              <a:buNone/>
              <a:defRPr/>
            </a:lvl2pPr>
            <a:lvl3pPr lvl="2" rtl="0">
              <a:spcBef>
                <a:spcPts val="0"/>
              </a:spcBef>
              <a:buFont typeface="Trebuchet MS"/>
              <a:buNone/>
              <a:defRPr/>
            </a:lvl3pPr>
            <a:lvl4pPr lvl="3" rtl="0">
              <a:spcBef>
                <a:spcPts val="0"/>
              </a:spcBef>
              <a:buFont typeface="Trebuchet MS"/>
              <a:buNone/>
              <a:defRPr/>
            </a:lvl4pPr>
            <a:lvl5pPr lvl="4" rtl="0">
              <a:spcBef>
                <a:spcPts val="0"/>
              </a:spcBef>
              <a:buFont typeface="Trebuchet MS"/>
              <a:buNone/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body" idx="2"/>
          </p:nvPr>
        </p:nvSpPr>
        <p:spPr>
          <a:xfrm>
            <a:off x="457200" y="1600200"/>
            <a:ext cx="7239000" cy="327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dt" idx="10"/>
          </p:nvPr>
        </p:nvSpPr>
        <p:spPr>
          <a:xfrm>
            <a:off x="4245935" y="4918459"/>
            <a:ext cx="2002500" cy="17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ftr" idx="11"/>
          </p:nvPr>
        </p:nvSpPr>
        <p:spPr>
          <a:xfrm>
            <a:off x="457200" y="4918459"/>
            <a:ext cx="3657600" cy="17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6251448" y="4917185"/>
            <a:ext cx="588299" cy="171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1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" sz="11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600"/>
              </a:spcBef>
              <a:buClr>
                <a:schemeClr val="lt2"/>
              </a:buClr>
              <a:buSzPct val="100000"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480"/>
              </a:spcBef>
              <a:buClr>
                <a:schemeClr val="lt2"/>
              </a:buClr>
              <a:buSzPct val="100000"/>
              <a:defRPr sz="2400">
                <a:solidFill>
                  <a:schemeClr val="lt2"/>
                </a:solidFill>
              </a:defRPr>
            </a:lvl2pPr>
            <a:lvl3pPr lvl="2" rtl="0">
              <a:spcBef>
                <a:spcPts val="480"/>
              </a:spcBef>
              <a:buClr>
                <a:schemeClr val="lt2"/>
              </a:buClr>
              <a:buSzPct val="100000"/>
              <a:defRPr sz="2400">
                <a:solidFill>
                  <a:schemeClr val="lt2"/>
                </a:solidFill>
              </a:defRPr>
            </a:lvl3pPr>
            <a:lvl4pPr lvl="3" rtl="0"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4pPr>
            <a:lvl5pPr lvl="4" rtl="0"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5pPr>
            <a:lvl6pPr lvl="5" rtl="0"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6pPr>
            <a:lvl7pPr lvl="6" rtl="0"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7pPr>
            <a:lvl8pPr lvl="7" rtl="0"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8pPr>
            <a:lvl9pPr lvl="8" rtl="0"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8519999" y="470681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lt2"/>
                </a:solidFill>
              </a:rPr>
              <a:t>‹#›</a:t>
            </a:fld>
            <a:endParaRPr lang="en" sz="1300">
              <a:solidFill>
                <a:schemeClr val="lt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s://www.youtube.com/watch?v=k7Txbdvzx90" TargetMode="Externa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4.jpg"/><Relationship Id="rId4" Type="http://schemas.openxmlformats.org/officeDocument/2006/relationships/hyperlink" Target="http://youtube.com/v/T-9I4An5f1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apcentral.collegeboard.com/apc/public/exam/computer_science_principles/232379.html" TargetMode="External"/><Relationship Id="rId5" Type="http://schemas.openxmlformats.org/officeDocument/2006/relationships/hyperlink" Target="http://apcentral.collegeboard.com/apc/public/exam/computer_science_principles/232378.html" TargetMode="External"/><Relationship Id="rId4" Type="http://schemas.openxmlformats.org/officeDocument/2006/relationships/hyperlink" Target="http://apcentral.collegeboard.com/apc/public/exam/computer_science_principles/232377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s://www.youtube.com/watch?v=zl0hBBHee_4" TargetMode="Externa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hyperlink" Target="http://www.wrwebheads.com/" TargetMode="Externa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tudio.code.org/s/csp1-2018/stage/1/puzzle/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46819" y="280328"/>
            <a:ext cx="31369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002060"/>
                </a:solidFill>
              </a:rPr>
              <a:t>DAY 2</a:t>
            </a:r>
          </a:p>
          <a:p>
            <a:pPr algn="ctr"/>
            <a:endParaRPr lang="en-US" sz="3200" b="1" i="1" dirty="0">
              <a:solidFill>
                <a:srgbClr val="002060"/>
              </a:solidFill>
            </a:endParaRPr>
          </a:p>
          <a:p>
            <a:pPr algn="ctr"/>
            <a:r>
              <a:rPr lang="en-US" sz="3200" b="1" i="1" dirty="0">
                <a:solidFill>
                  <a:srgbClr val="002060"/>
                </a:solidFill>
              </a:rPr>
              <a:t>AP Computer Science Principals</a:t>
            </a:r>
          </a:p>
          <a:p>
            <a:pPr algn="ctr"/>
            <a:endParaRPr lang="en-US" sz="3200" b="1" i="1" dirty="0">
              <a:solidFill>
                <a:srgbClr val="002060"/>
              </a:solidFill>
            </a:endParaRPr>
          </a:p>
          <a:p>
            <a:pPr algn="ctr"/>
            <a:r>
              <a:rPr lang="en-US" sz="3200" b="1" i="1" dirty="0">
                <a:solidFill>
                  <a:srgbClr val="002060"/>
                </a:solidFill>
              </a:rPr>
              <a:t>Course Importance and Overview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609"/>
            <a:ext cx="5884677" cy="4072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/>
        </p:nvSpPr>
        <p:spPr>
          <a:xfrm>
            <a:off x="132750" y="642950"/>
            <a:ext cx="1531500" cy="44061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/>
          <p:nvPr/>
        </p:nvSpPr>
        <p:spPr>
          <a:xfrm>
            <a:off x="3201250" y="642950"/>
            <a:ext cx="1531500" cy="44058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/>
          <p:nvPr/>
        </p:nvSpPr>
        <p:spPr>
          <a:xfrm>
            <a:off x="4740175" y="642950"/>
            <a:ext cx="1531500" cy="44058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0" name="Shape 260"/>
          <p:cNvSpPr/>
          <p:nvPr/>
        </p:nvSpPr>
        <p:spPr>
          <a:xfrm>
            <a:off x="6279075" y="642950"/>
            <a:ext cx="1531500" cy="44058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/>
          <p:nvPr/>
        </p:nvSpPr>
        <p:spPr>
          <a:xfrm>
            <a:off x="1664175" y="642950"/>
            <a:ext cx="1531500" cy="44058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2" name="Shape 262"/>
          <p:cNvSpPr/>
          <p:nvPr/>
        </p:nvSpPr>
        <p:spPr>
          <a:xfrm>
            <a:off x="125650" y="2000725"/>
            <a:ext cx="8898000" cy="912600"/>
          </a:xfrm>
          <a:prstGeom prst="rightArrow">
            <a:avLst>
              <a:gd name="adj1" fmla="val 72453"/>
              <a:gd name="adj2" fmla="val 71014"/>
            </a:avLst>
          </a:prstGeom>
          <a:solidFill>
            <a:srgbClr val="9900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3" name="Shape 263"/>
          <p:cNvSpPr/>
          <p:nvPr/>
        </p:nvSpPr>
        <p:spPr>
          <a:xfrm>
            <a:off x="3783266" y="751148"/>
            <a:ext cx="5240399" cy="1268100"/>
          </a:xfrm>
          <a:prstGeom prst="bentArrow">
            <a:avLst>
              <a:gd name="adj1" fmla="val 44537"/>
              <a:gd name="adj2" fmla="val 33212"/>
              <a:gd name="adj3" fmla="val 50000"/>
              <a:gd name="adj4" fmla="val 88268"/>
            </a:avLst>
          </a:prstGeom>
          <a:solidFill>
            <a:srgbClr val="9900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64" name="Shape 2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0625" y="1884701"/>
            <a:ext cx="1235037" cy="1137324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Shape 265"/>
          <p:cNvSpPr txBox="1"/>
          <p:nvPr/>
        </p:nvSpPr>
        <p:spPr>
          <a:xfrm>
            <a:off x="5043821" y="2255064"/>
            <a:ext cx="998700" cy="59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400">
                <a:latin typeface="Impact"/>
                <a:ea typeface="Impact"/>
                <a:cs typeface="Impact"/>
                <a:sym typeface="Impact"/>
              </a:rPr>
              <a:t>CS A</a:t>
            </a:r>
          </a:p>
        </p:txBody>
      </p:sp>
      <p:pic>
        <p:nvPicPr>
          <p:cNvPr id="266" name="Shape 2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0875" y="1841944"/>
            <a:ext cx="1167249" cy="110590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Shape 267"/>
          <p:cNvSpPr txBox="1"/>
          <p:nvPr/>
        </p:nvSpPr>
        <p:spPr>
          <a:xfrm>
            <a:off x="7608122" y="991097"/>
            <a:ext cx="1400400" cy="36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300" b="1">
                <a:solidFill>
                  <a:srgbClr val="FFFFFF"/>
                </a:solidFill>
              </a:rPr>
              <a:t>IT Focus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7608130" y="2078636"/>
            <a:ext cx="1400400" cy="36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300" b="1">
                <a:solidFill>
                  <a:srgbClr val="FFFFFF"/>
                </a:solidFill>
              </a:rPr>
              <a:t>Software Engineering Focus</a:t>
            </a:r>
          </a:p>
        </p:txBody>
      </p:sp>
      <p:pic>
        <p:nvPicPr>
          <p:cNvPr id="269" name="Shape 2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15755" y="1565230"/>
            <a:ext cx="1778236" cy="173509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Shape 270"/>
          <p:cNvSpPr txBox="1"/>
          <p:nvPr/>
        </p:nvSpPr>
        <p:spPr>
          <a:xfrm>
            <a:off x="6440835" y="1858815"/>
            <a:ext cx="1167299" cy="59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200" b="1">
                <a:latin typeface="Impact"/>
                <a:ea typeface="Impact"/>
                <a:cs typeface="Impact"/>
                <a:sym typeface="Impact"/>
              </a:rPr>
              <a:t>APP</a:t>
            </a:r>
            <a:br>
              <a:rPr lang="en" sz="3200" b="1">
                <a:latin typeface="Impact"/>
                <a:ea typeface="Impact"/>
                <a:cs typeface="Impact"/>
                <a:sym typeface="Impact"/>
              </a:rPr>
            </a:br>
            <a:r>
              <a:rPr lang="en" sz="3200" b="1">
                <a:latin typeface="Impact"/>
                <a:ea typeface="Impact"/>
                <a:cs typeface="Impact"/>
                <a:sym typeface="Impact"/>
              </a:rPr>
              <a:t>Dev</a:t>
            </a:r>
          </a:p>
        </p:txBody>
      </p:sp>
      <p:pic>
        <p:nvPicPr>
          <p:cNvPr id="271" name="Shape 27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20826" y="751155"/>
            <a:ext cx="1167260" cy="856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Shape 27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26292" y="743323"/>
            <a:ext cx="1177938" cy="863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Shape 27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47771" y="1937180"/>
            <a:ext cx="546986" cy="323793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Shape 274"/>
          <p:cNvSpPr txBox="1"/>
          <p:nvPr/>
        </p:nvSpPr>
        <p:spPr>
          <a:xfrm>
            <a:off x="2003179" y="2049830"/>
            <a:ext cx="998700" cy="59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b="1">
                <a:latin typeface="Calibri"/>
                <a:ea typeface="Calibri"/>
                <a:cs typeface="Calibri"/>
                <a:sym typeface="Calibri"/>
              </a:rPr>
              <a:t>CS P</a:t>
            </a:r>
          </a:p>
        </p:txBody>
      </p:sp>
      <p:pic>
        <p:nvPicPr>
          <p:cNvPr id="275" name="Shape 27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56464" y="2066791"/>
            <a:ext cx="546986" cy="323793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Shape 276"/>
          <p:cNvSpPr txBox="1"/>
          <p:nvPr/>
        </p:nvSpPr>
        <p:spPr>
          <a:xfrm>
            <a:off x="1851081" y="4646619"/>
            <a:ext cx="1177800" cy="3240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5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9th Grade</a:t>
            </a:r>
          </a:p>
        </p:txBody>
      </p:sp>
      <p:sp>
        <p:nvSpPr>
          <p:cNvPr id="277" name="Shape 277"/>
          <p:cNvSpPr txBox="1"/>
          <p:nvPr/>
        </p:nvSpPr>
        <p:spPr>
          <a:xfrm>
            <a:off x="3378665" y="4646619"/>
            <a:ext cx="1177800" cy="3240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5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10th Grade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x="4906249" y="4646619"/>
            <a:ext cx="1177800" cy="3240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5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11th Grade</a:t>
            </a:r>
          </a:p>
        </p:txBody>
      </p:sp>
      <p:sp>
        <p:nvSpPr>
          <p:cNvPr id="279" name="Shape 279"/>
          <p:cNvSpPr txBox="1"/>
          <p:nvPr/>
        </p:nvSpPr>
        <p:spPr>
          <a:xfrm>
            <a:off x="6433833" y="4646619"/>
            <a:ext cx="1177800" cy="3240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5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12th Grade</a:t>
            </a:r>
          </a:p>
        </p:txBody>
      </p:sp>
      <p:sp>
        <p:nvSpPr>
          <p:cNvPr id="280" name="Shape 280"/>
          <p:cNvSpPr txBox="1"/>
          <p:nvPr/>
        </p:nvSpPr>
        <p:spPr>
          <a:xfrm>
            <a:off x="303367" y="4646633"/>
            <a:ext cx="1177800" cy="3240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3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7/8th Grade</a:t>
            </a:r>
          </a:p>
        </p:txBody>
      </p:sp>
      <p:pic>
        <p:nvPicPr>
          <p:cNvPr id="281" name="Shape 281"/>
          <p:cNvPicPr preferRelativeResize="0"/>
          <p:nvPr/>
        </p:nvPicPr>
        <p:blipFill rotWithShape="1">
          <a:blip r:embed="rId9">
            <a:alphaModFix/>
          </a:blip>
          <a:srcRect l="2860" t="3023" r="9673" b="4811"/>
          <a:stretch/>
        </p:blipFill>
        <p:spPr>
          <a:xfrm>
            <a:off x="363741" y="1955097"/>
            <a:ext cx="1058799" cy="978527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132750" y="-12175"/>
            <a:ext cx="90114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latin typeface="Share Tech"/>
                <a:ea typeface="Share Tech"/>
                <a:cs typeface="Share Tech"/>
                <a:sym typeface="Share Tech"/>
              </a:rPr>
              <a:t>     Information and Communication Technology Pathway</a:t>
            </a:r>
          </a:p>
        </p:txBody>
      </p:sp>
      <p:pic>
        <p:nvPicPr>
          <p:cNvPr id="283" name="Shape 283" descr="it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462585" y="1959645"/>
            <a:ext cx="998699" cy="991128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Shape 284"/>
          <p:cNvSpPr txBox="1"/>
          <p:nvPr/>
        </p:nvSpPr>
        <p:spPr>
          <a:xfrm>
            <a:off x="125650" y="4311435"/>
            <a:ext cx="1501199" cy="23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800"/>
              <a:t>Exploring Computer Science</a:t>
            </a:r>
          </a:p>
        </p:txBody>
      </p:sp>
      <p:sp>
        <p:nvSpPr>
          <p:cNvPr id="285" name="Shape 285"/>
          <p:cNvSpPr txBox="1"/>
          <p:nvPr/>
        </p:nvSpPr>
        <p:spPr>
          <a:xfrm>
            <a:off x="1649650" y="4193325"/>
            <a:ext cx="1501200" cy="23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800"/>
              <a:t>AP Computer Science Principles</a:t>
            </a:r>
          </a:p>
        </p:txBody>
      </p:sp>
      <p:sp>
        <p:nvSpPr>
          <p:cNvPr id="286" name="Shape 286"/>
          <p:cNvSpPr txBox="1"/>
          <p:nvPr/>
        </p:nvSpPr>
        <p:spPr>
          <a:xfrm>
            <a:off x="3173650" y="4193325"/>
            <a:ext cx="1501200" cy="23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800"/>
              <a:t>Exploring IT Careers &amp;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800"/>
              <a:t>Introduction to Game Design</a:t>
            </a:r>
          </a:p>
        </p:txBody>
      </p:sp>
      <p:sp>
        <p:nvSpPr>
          <p:cNvPr id="287" name="Shape 287"/>
          <p:cNvSpPr txBox="1"/>
          <p:nvPr/>
        </p:nvSpPr>
        <p:spPr>
          <a:xfrm>
            <a:off x="4773850" y="4193325"/>
            <a:ext cx="1501200" cy="23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800"/>
              <a:t>AP Computer Science A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800"/>
              <a:t>(JAVA Programming)</a:t>
            </a:r>
          </a:p>
        </p:txBody>
      </p:sp>
      <p:sp>
        <p:nvSpPr>
          <p:cNvPr id="288" name="Shape 288"/>
          <p:cNvSpPr txBox="1"/>
          <p:nvPr/>
        </p:nvSpPr>
        <p:spPr>
          <a:xfrm>
            <a:off x="6297850" y="4311435"/>
            <a:ext cx="1501200" cy="23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800"/>
              <a:t>Mobile App Development</a:t>
            </a:r>
          </a:p>
        </p:txBody>
      </p:sp>
      <p:pic>
        <p:nvPicPr>
          <p:cNvPr id="289" name="Shape 289"/>
          <p:cNvPicPr preferRelativeResize="0"/>
          <p:nvPr/>
        </p:nvPicPr>
        <p:blipFill rotWithShape="1">
          <a:blip r:embed="rId11">
            <a:alphaModFix/>
          </a:blip>
          <a:srcRect l="34918" r="34474"/>
          <a:stretch/>
        </p:blipFill>
        <p:spPr>
          <a:xfrm>
            <a:off x="398442" y="13054"/>
            <a:ext cx="594674" cy="59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Shape 290"/>
          <p:cNvPicPr preferRelativeResize="0"/>
          <p:nvPr/>
        </p:nvPicPr>
        <p:blipFill rotWithShape="1">
          <a:blip r:embed="rId12">
            <a:alphaModFix/>
          </a:blip>
          <a:srcRect b="48304"/>
          <a:stretch/>
        </p:blipFill>
        <p:spPr>
          <a:xfrm>
            <a:off x="3524350" y="1949550"/>
            <a:ext cx="390400" cy="13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Shape 291"/>
          <p:cNvPicPr preferRelativeResize="0"/>
          <p:nvPr/>
        </p:nvPicPr>
        <p:blipFill rotWithShape="1">
          <a:blip r:embed="rId12">
            <a:alphaModFix/>
          </a:blip>
          <a:srcRect t="58087" r="10"/>
          <a:stretch/>
        </p:blipFill>
        <p:spPr>
          <a:xfrm>
            <a:off x="3869504" y="1982397"/>
            <a:ext cx="594675" cy="166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500" y="282412"/>
            <a:ext cx="5698314" cy="42737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40" y="832142"/>
            <a:ext cx="4493906" cy="1150169"/>
          </a:xfrm>
        </p:spPr>
        <p:txBody>
          <a:bodyPr/>
          <a:lstStyle/>
          <a:p>
            <a:r>
              <a:rPr lang="en-US" b="1" dirty="0"/>
              <a:t>Course Overview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3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7352" y="547306"/>
            <a:ext cx="3023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Is Learning Code Hard?</a:t>
            </a:r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7407D863-3A8D-4248-A97F-5F8B8D872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550" y="1109315"/>
            <a:ext cx="626745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5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/>
        </p:nvSpPr>
        <p:spPr>
          <a:xfrm>
            <a:off x="6579600" y="1465150"/>
            <a:ext cx="26568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Learning Objectives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1.2.4 Collaborate in the creation of computational artifacts. [P6]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5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2.2.2 Use multiple levels of abstraction to write programs. [P3]</a:t>
            </a:r>
          </a:p>
          <a:p>
            <a:pPr lvl="0" rtl="0">
              <a:lnSpc>
                <a:spcPct val="138000"/>
              </a:lnSpc>
              <a:spcBef>
                <a:spcPts val="0"/>
              </a:spcBef>
              <a:buNone/>
            </a:pPr>
            <a:endParaRPr sz="1500">
              <a:solidFill>
                <a:srgbClr val="696969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7" name="Shape 297"/>
          <p:cNvSpPr txBox="1"/>
          <p:nvPr/>
        </p:nvSpPr>
        <p:spPr>
          <a:xfrm>
            <a:off x="2859000" y="1532050"/>
            <a:ext cx="31125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6 Computational Thinking Practices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rtl="0">
              <a:spcBef>
                <a:spcPts val="0"/>
              </a:spcBef>
              <a:buClr>
                <a:srgbClr val="666666"/>
              </a:buClr>
              <a:buSzPct val="100000"/>
              <a:buFont typeface="Montserrat"/>
              <a:buAutoNum type="arabicPeriod"/>
            </a:pPr>
            <a:r>
              <a:rPr lang="en" sz="15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Connecting Computing</a:t>
            </a:r>
          </a:p>
          <a:p>
            <a:pPr marL="457200" lvl="0" indent="-323850" rtl="0">
              <a:spcBef>
                <a:spcPts val="0"/>
              </a:spcBef>
              <a:buClr>
                <a:srgbClr val="666666"/>
              </a:buClr>
              <a:buSzPct val="100000"/>
              <a:buFont typeface="Montserrat"/>
              <a:buAutoNum type="arabicPeriod"/>
            </a:pPr>
            <a:r>
              <a:rPr lang="en" sz="15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Creating Computational Artifacts</a:t>
            </a:r>
          </a:p>
          <a:p>
            <a:pPr marL="457200" lvl="0" indent="-323850" rtl="0">
              <a:spcBef>
                <a:spcPts val="0"/>
              </a:spcBef>
              <a:buClr>
                <a:srgbClr val="666666"/>
              </a:buClr>
              <a:buSzPct val="100000"/>
              <a:buFont typeface="Montserrat"/>
              <a:buAutoNum type="arabicPeriod"/>
            </a:pPr>
            <a:r>
              <a:rPr lang="en" sz="15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Abstracting</a:t>
            </a:r>
          </a:p>
          <a:p>
            <a:pPr marL="457200" lvl="0" indent="-323850" rtl="0">
              <a:spcBef>
                <a:spcPts val="0"/>
              </a:spcBef>
              <a:buClr>
                <a:srgbClr val="666666"/>
              </a:buClr>
              <a:buSzPct val="100000"/>
              <a:buFont typeface="Montserrat"/>
              <a:buAutoNum type="arabicPeriod"/>
            </a:pPr>
            <a:r>
              <a:rPr lang="en" sz="15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Analyzing Problems and Artifacts</a:t>
            </a:r>
          </a:p>
          <a:p>
            <a:pPr marL="457200" lvl="0" indent="-323850" rtl="0">
              <a:spcBef>
                <a:spcPts val="0"/>
              </a:spcBef>
              <a:buClr>
                <a:srgbClr val="666666"/>
              </a:buClr>
              <a:buSzPct val="100000"/>
              <a:buFont typeface="Montserrat"/>
              <a:buAutoNum type="arabicPeriod"/>
            </a:pPr>
            <a:r>
              <a:rPr lang="en" sz="15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Communicating</a:t>
            </a:r>
          </a:p>
          <a:p>
            <a:pPr marL="457200" lvl="0" indent="-323850" rtl="0">
              <a:spcBef>
                <a:spcPts val="0"/>
              </a:spcBef>
              <a:buClr>
                <a:srgbClr val="666666"/>
              </a:buClr>
              <a:buSzPct val="100000"/>
              <a:buFont typeface="Montserrat"/>
              <a:buAutoNum type="arabicPeriod"/>
            </a:pPr>
            <a:r>
              <a:rPr lang="en" sz="15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Collaborating</a:t>
            </a:r>
          </a:p>
        </p:txBody>
      </p:sp>
      <p:sp>
        <p:nvSpPr>
          <p:cNvPr id="298" name="Shape 298"/>
          <p:cNvSpPr/>
          <p:nvPr/>
        </p:nvSpPr>
        <p:spPr>
          <a:xfrm>
            <a:off x="7925" y="-7825"/>
            <a:ext cx="9136200" cy="591600"/>
          </a:xfrm>
          <a:prstGeom prst="rect">
            <a:avLst/>
          </a:prstGeom>
          <a:solidFill>
            <a:srgbClr val="7665A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9" name="Shape 299"/>
          <p:cNvSpPr/>
          <p:nvPr/>
        </p:nvSpPr>
        <p:spPr>
          <a:xfrm>
            <a:off x="50" y="4710125"/>
            <a:ext cx="9144000" cy="433500"/>
          </a:xfrm>
          <a:prstGeom prst="rect">
            <a:avLst/>
          </a:prstGeom>
          <a:solidFill>
            <a:srgbClr val="7665A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0" name="Shape 300"/>
          <p:cNvSpPr txBox="1"/>
          <p:nvPr/>
        </p:nvSpPr>
        <p:spPr>
          <a:xfrm>
            <a:off x="7925" y="18550"/>
            <a:ext cx="9058500" cy="33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Course Overview</a:t>
            </a:r>
          </a:p>
          <a:p>
            <a:pPr lvl="0" algn="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r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1" name="Shape 301"/>
          <p:cNvSpPr txBox="1"/>
          <p:nvPr/>
        </p:nvSpPr>
        <p:spPr>
          <a:xfrm>
            <a:off x="85625" y="830150"/>
            <a:ext cx="8980800" cy="39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83333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How the framework...works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02" name="Shape 302"/>
          <p:cNvSpPr txBox="1"/>
          <p:nvPr/>
        </p:nvSpPr>
        <p:spPr>
          <a:xfrm>
            <a:off x="215150" y="1532050"/>
            <a:ext cx="28617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7 Big Ideas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b="1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rtl="0">
              <a:spcBef>
                <a:spcPts val="0"/>
              </a:spcBef>
              <a:buClr>
                <a:srgbClr val="666666"/>
              </a:buClr>
              <a:buSzPct val="100000"/>
              <a:buFont typeface="Montserrat"/>
              <a:buAutoNum type="arabicPeriod"/>
            </a:pPr>
            <a:r>
              <a:rPr lang="en" sz="15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Creativity</a:t>
            </a:r>
          </a:p>
          <a:p>
            <a:pPr marL="457200" lvl="0" indent="-323850" rtl="0">
              <a:spcBef>
                <a:spcPts val="0"/>
              </a:spcBef>
              <a:buClr>
                <a:srgbClr val="666666"/>
              </a:buClr>
              <a:buSzPct val="100000"/>
              <a:buFont typeface="Montserrat"/>
              <a:buAutoNum type="arabicPeriod"/>
            </a:pPr>
            <a:r>
              <a:rPr lang="en" sz="15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Abstraction</a:t>
            </a:r>
          </a:p>
          <a:p>
            <a:pPr marL="457200" lvl="0" indent="-323850" rtl="0">
              <a:spcBef>
                <a:spcPts val="0"/>
              </a:spcBef>
              <a:buClr>
                <a:srgbClr val="666666"/>
              </a:buClr>
              <a:buSzPct val="100000"/>
              <a:buFont typeface="Montserrat"/>
              <a:buAutoNum type="arabicPeriod"/>
            </a:pPr>
            <a:r>
              <a:rPr lang="en" sz="15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Data</a:t>
            </a:r>
          </a:p>
          <a:p>
            <a:pPr marL="457200" lvl="0" indent="-323850" rtl="0">
              <a:spcBef>
                <a:spcPts val="0"/>
              </a:spcBef>
              <a:buClr>
                <a:srgbClr val="666666"/>
              </a:buClr>
              <a:buSzPct val="100000"/>
              <a:buFont typeface="Montserrat"/>
              <a:buAutoNum type="arabicPeriod"/>
            </a:pPr>
            <a:r>
              <a:rPr lang="en" sz="15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Algorithms</a:t>
            </a:r>
          </a:p>
          <a:p>
            <a:pPr marL="457200" lvl="0" indent="-323850" rtl="0">
              <a:spcBef>
                <a:spcPts val="0"/>
              </a:spcBef>
              <a:buClr>
                <a:srgbClr val="666666"/>
              </a:buClr>
              <a:buSzPct val="100000"/>
              <a:buFont typeface="Montserrat"/>
              <a:buAutoNum type="arabicPeriod"/>
            </a:pPr>
            <a:r>
              <a:rPr lang="en" sz="15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Programming</a:t>
            </a:r>
          </a:p>
          <a:p>
            <a:pPr marL="457200" lvl="0" indent="-323850" rtl="0">
              <a:spcBef>
                <a:spcPts val="0"/>
              </a:spcBef>
              <a:buClr>
                <a:srgbClr val="666666"/>
              </a:buClr>
              <a:buSzPct val="100000"/>
              <a:buFont typeface="Montserrat"/>
              <a:buAutoNum type="arabicPeriod"/>
            </a:pPr>
            <a:r>
              <a:rPr lang="en" sz="15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The Internet</a:t>
            </a:r>
          </a:p>
          <a:p>
            <a:pPr marL="457200" lvl="0" indent="-323850" rtl="0">
              <a:spcBef>
                <a:spcPts val="0"/>
              </a:spcBef>
              <a:buClr>
                <a:srgbClr val="666666"/>
              </a:buClr>
              <a:buSzPct val="100000"/>
              <a:buFont typeface="Montserrat"/>
              <a:buAutoNum type="arabicPeriod"/>
            </a:pPr>
            <a:r>
              <a:rPr lang="en" sz="15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Global Impacts</a:t>
            </a:r>
          </a:p>
        </p:txBody>
      </p:sp>
      <p:sp>
        <p:nvSpPr>
          <p:cNvPr id="303" name="Shape 303"/>
          <p:cNvSpPr txBox="1"/>
          <p:nvPr/>
        </p:nvSpPr>
        <p:spPr>
          <a:xfrm>
            <a:off x="2025350" y="1327925"/>
            <a:ext cx="11676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600" b="1">
                <a:solidFill>
                  <a:srgbClr val="604B8A"/>
                </a:solidFill>
              </a:rPr>
              <a:t>+</a:t>
            </a:r>
          </a:p>
        </p:txBody>
      </p:sp>
      <p:pic>
        <p:nvPicPr>
          <p:cNvPr id="304" name="Shape 3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296" y="46177"/>
            <a:ext cx="1068600" cy="507644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Shape 305"/>
          <p:cNvSpPr txBox="1"/>
          <p:nvPr/>
        </p:nvSpPr>
        <p:spPr>
          <a:xfrm>
            <a:off x="5805125" y="1327912"/>
            <a:ext cx="10686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600" b="1">
                <a:solidFill>
                  <a:srgbClr val="604B8A"/>
                </a:solidFill>
              </a:rPr>
              <a:t>=</a:t>
            </a:r>
          </a:p>
        </p:txBody>
      </p:sp>
      <p:sp>
        <p:nvSpPr>
          <p:cNvPr id="306" name="Shape 306"/>
          <p:cNvSpPr txBox="1"/>
          <p:nvPr/>
        </p:nvSpPr>
        <p:spPr>
          <a:xfrm>
            <a:off x="6005400" y="4781100"/>
            <a:ext cx="3138600" cy="32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2000" dirty="0">
                <a:solidFill>
                  <a:srgbClr val="F9F9F9"/>
                </a:solidFill>
              </a:rPr>
              <a:t>Credit- ostrove.org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/>
        </p:nvSpPr>
        <p:spPr>
          <a:xfrm>
            <a:off x="7925" y="-7825"/>
            <a:ext cx="9136200" cy="591600"/>
          </a:xfrm>
          <a:prstGeom prst="rect">
            <a:avLst/>
          </a:prstGeom>
          <a:solidFill>
            <a:srgbClr val="7665A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2" name="Shape 312"/>
          <p:cNvSpPr/>
          <p:nvPr/>
        </p:nvSpPr>
        <p:spPr>
          <a:xfrm>
            <a:off x="50" y="4710125"/>
            <a:ext cx="9144000" cy="433500"/>
          </a:xfrm>
          <a:prstGeom prst="rect">
            <a:avLst/>
          </a:prstGeom>
          <a:solidFill>
            <a:srgbClr val="7665A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3" name="Shape 313"/>
          <p:cNvSpPr txBox="1"/>
          <p:nvPr/>
        </p:nvSpPr>
        <p:spPr>
          <a:xfrm>
            <a:off x="656625" y="18550"/>
            <a:ext cx="8411700" cy="49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Assessment Breakdown + Overview</a:t>
            </a:r>
          </a:p>
        </p:txBody>
      </p:sp>
      <p:sp>
        <p:nvSpPr>
          <p:cNvPr id="314" name="Shape 314"/>
          <p:cNvSpPr txBox="1"/>
          <p:nvPr/>
        </p:nvSpPr>
        <p:spPr>
          <a:xfrm>
            <a:off x="705100" y="867350"/>
            <a:ext cx="7668600" cy="92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AP CSP has two assessment parts:</a:t>
            </a:r>
          </a:p>
        </p:txBody>
      </p:sp>
      <p:graphicFrame>
        <p:nvGraphicFramePr>
          <p:cNvPr id="315" name="Shape 315"/>
          <p:cNvGraphicFramePr/>
          <p:nvPr/>
        </p:nvGraphicFramePr>
        <p:xfrm>
          <a:off x="956525" y="1712625"/>
          <a:ext cx="7239000" cy="1526193"/>
        </p:xfrm>
        <a:graphic>
          <a:graphicData uri="http://schemas.openxmlformats.org/drawingml/2006/table">
            <a:tbl>
              <a:tblPr>
                <a:noFill/>
                <a:tableStyleId>{75B99C85-BCC3-4A4A-9C7D-D8E509D42929}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787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Two “Through-course” performance tasks 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40% of total AP score </a:t>
                      </a: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74 Fixed-response questions 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60% of total AP score</a:t>
                      </a: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16" name="Shape 3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296" y="46177"/>
            <a:ext cx="1068600" cy="50764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Shape 317"/>
          <p:cNvSpPr txBox="1"/>
          <p:nvPr/>
        </p:nvSpPr>
        <p:spPr>
          <a:xfrm>
            <a:off x="6005400" y="4781100"/>
            <a:ext cx="3138600" cy="32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/>
            <a:r>
              <a:rPr lang="en" sz="2000" dirty="0">
                <a:solidFill>
                  <a:srgbClr val="F9F9F9"/>
                </a:solidFill>
              </a:rPr>
              <a:t>Credit- ostrove.org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/>
        </p:nvSpPr>
        <p:spPr>
          <a:xfrm>
            <a:off x="7925" y="-7825"/>
            <a:ext cx="9136200" cy="591600"/>
          </a:xfrm>
          <a:prstGeom prst="rect">
            <a:avLst/>
          </a:prstGeom>
          <a:solidFill>
            <a:srgbClr val="7665A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3" name="Shape 323"/>
          <p:cNvSpPr/>
          <p:nvPr/>
        </p:nvSpPr>
        <p:spPr>
          <a:xfrm>
            <a:off x="50" y="4710125"/>
            <a:ext cx="9144000" cy="433500"/>
          </a:xfrm>
          <a:prstGeom prst="rect">
            <a:avLst/>
          </a:prstGeom>
          <a:solidFill>
            <a:srgbClr val="7665A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4" name="Shape 324"/>
          <p:cNvSpPr txBox="1"/>
          <p:nvPr/>
        </p:nvSpPr>
        <p:spPr>
          <a:xfrm>
            <a:off x="656625" y="18550"/>
            <a:ext cx="8411700" cy="49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Performance Tasks</a:t>
            </a:r>
          </a:p>
        </p:txBody>
      </p:sp>
      <p:sp>
        <p:nvSpPr>
          <p:cNvPr id="325" name="Shape 325"/>
          <p:cNvSpPr txBox="1"/>
          <p:nvPr/>
        </p:nvSpPr>
        <p:spPr>
          <a:xfrm>
            <a:off x="157300" y="976650"/>
            <a:ext cx="87855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38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696969"/>
                </a:solidFill>
                <a:latin typeface="Montserrat"/>
                <a:ea typeface="Montserrat"/>
                <a:cs typeface="Montserrat"/>
                <a:sym typeface="Montserrat"/>
              </a:rPr>
              <a:t>Two tasks: </a:t>
            </a:r>
          </a:p>
          <a:p>
            <a:pPr marL="457200" lvl="0" indent="-381000" rtl="0">
              <a:lnSpc>
                <a:spcPct val="138000"/>
              </a:lnSpc>
              <a:spcBef>
                <a:spcPts val="0"/>
              </a:spcBef>
              <a:buClr>
                <a:srgbClr val="696969"/>
              </a:buClr>
              <a:buSzPct val="100000"/>
              <a:buFont typeface="Montserrat"/>
              <a:buChar char="●"/>
            </a:pPr>
            <a:r>
              <a:rPr lang="en" sz="2400">
                <a:solidFill>
                  <a:srgbClr val="696969"/>
                </a:solidFill>
                <a:latin typeface="Montserrat"/>
                <a:ea typeface="Montserrat"/>
                <a:cs typeface="Montserrat"/>
                <a:sym typeface="Montserrat"/>
              </a:rPr>
              <a:t>“Create” Performance Task— programming focused (12 hours in class)</a:t>
            </a:r>
          </a:p>
          <a:p>
            <a:pPr marL="457200" lvl="0" indent="-381000" rtl="0">
              <a:lnSpc>
                <a:spcPct val="138000"/>
              </a:lnSpc>
              <a:spcBef>
                <a:spcPts val="0"/>
              </a:spcBef>
              <a:buClr>
                <a:srgbClr val="696969"/>
              </a:buClr>
              <a:buSzPct val="100000"/>
              <a:buFont typeface="Montserrat"/>
              <a:buChar char="●"/>
            </a:pPr>
            <a:r>
              <a:rPr lang="en" sz="2400">
                <a:solidFill>
                  <a:srgbClr val="696969"/>
                </a:solidFill>
                <a:latin typeface="Montserrat"/>
                <a:ea typeface="Montserrat"/>
                <a:cs typeface="Montserrat"/>
                <a:sym typeface="Montserrat"/>
              </a:rPr>
              <a:t>“Explore” Performance Task— research an innovation (8 hours in class)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6" name="Shape 3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296" y="46177"/>
            <a:ext cx="1068600" cy="507644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Shape 327"/>
          <p:cNvSpPr txBox="1"/>
          <p:nvPr/>
        </p:nvSpPr>
        <p:spPr>
          <a:xfrm>
            <a:off x="6005400" y="4781100"/>
            <a:ext cx="3138600" cy="32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/>
            <a:r>
              <a:rPr lang="en" sz="2000" dirty="0">
                <a:solidFill>
                  <a:srgbClr val="F9F9F9"/>
                </a:solidFill>
              </a:rPr>
              <a:t>Credit- ostrove.org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/>
        </p:nvSpPr>
        <p:spPr>
          <a:xfrm>
            <a:off x="157300" y="1071750"/>
            <a:ext cx="88278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b="1" dirty="0">
                <a:solidFill>
                  <a:srgbClr val="696969"/>
                </a:solidFill>
                <a:latin typeface="Montserrat"/>
                <a:ea typeface="Montserrat"/>
                <a:cs typeface="Montserrat"/>
                <a:sym typeface="Montserrat"/>
              </a:rPr>
              <a:t>Create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dirty="0">
                <a:solidFill>
                  <a:srgbClr val="696969"/>
                </a:solidFill>
                <a:latin typeface="Montserrat"/>
                <a:ea typeface="Montserrat"/>
                <a:cs typeface="Montserrat"/>
                <a:sym typeface="Montserrat"/>
              </a:rPr>
              <a:t>24% of total score, Due April, 2018.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400" dirty="0">
              <a:solidFill>
                <a:srgbClr val="69696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696969"/>
              </a:buClr>
              <a:buSzPct val="100000"/>
              <a:buFont typeface="Montserrat"/>
              <a:buChar char="●"/>
            </a:pPr>
            <a:r>
              <a:rPr lang="en" sz="2400" dirty="0">
                <a:solidFill>
                  <a:srgbClr val="696969"/>
                </a:solidFill>
                <a:latin typeface="Montserrat"/>
                <a:ea typeface="Montserrat"/>
                <a:cs typeface="Montserrat"/>
                <a:sym typeface="Montserrat"/>
              </a:rPr>
              <a:t>Develop a program </a:t>
            </a:r>
            <a:br>
              <a:rPr lang="en" sz="2400" dirty="0">
                <a:solidFill>
                  <a:srgbClr val="696969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2400" dirty="0">
                <a:solidFill>
                  <a:srgbClr val="696969"/>
                </a:solidFill>
                <a:latin typeface="Montserrat"/>
                <a:ea typeface="Montserrat"/>
                <a:cs typeface="Montserrat"/>
                <a:sym typeface="Montserrat"/>
              </a:rPr>
              <a:t>(collaboratively or on your own)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696969"/>
              </a:buClr>
              <a:buSzPct val="100000"/>
              <a:buFont typeface="Montserrat"/>
              <a:buChar char="●"/>
            </a:pPr>
            <a:r>
              <a:rPr lang="en" sz="2400" dirty="0">
                <a:solidFill>
                  <a:srgbClr val="696969"/>
                </a:solidFill>
                <a:latin typeface="Montserrat"/>
                <a:ea typeface="Montserrat"/>
                <a:cs typeface="Montserrat"/>
                <a:sym typeface="Montserrat"/>
              </a:rPr>
              <a:t>Reason about your program 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696969"/>
              </a:buClr>
              <a:buSzPct val="100000"/>
              <a:buFont typeface="Montserrat"/>
              <a:buChar char="●"/>
            </a:pPr>
            <a:r>
              <a:rPr lang="en" sz="2400" dirty="0">
                <a:solidFill>
                  <a:srgbClr val="696969"/>
                </a:solidFill>
                <a:latin typeface="Montserrat"/>
                <a:ea typeface="Montserrat"/>
                <a:cs typeface="Montserrat"/>
                <a:sym typeface="Montserrat"/>
              </a:rPr>
              <a:t>Write about your program</a:t>
            </a:r>
          </a:p>
        </p:txBody>
      </p:sp>
      <p:sp>
        <p:nvSpPr>
          <p:cNvPr id="333" name="Shape 333"/>
          <p:cNvSpPr/>
          <p:nvPr/>
        </p:nvSpPr>
        <p:spPr>
          <a:xfrm>
            <a:off x="7925" y="-7825"/>
            <a:ext cx="9136200" cy="591600"/>
          </a:xfrm>
          <a:prstGeom prst="rect">
            <a:avLst/>
          </a:prstGeom>
          <a:solidFill>
            <a:srgbClr val="7665A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4" name="Shape 334"/>
          <p:cNvSpPr/>
          <p:nvPr/>
        </p:nvSpPr>
        <p:spPr>
          <a:xfrm>
            <a:off x="50" y="4710125"/>
            <a:ext cx="9144000" cy="433500"/>
          </a:xfrm>
          <a:prstGeom prst="rect">
            <a:avLst/>
          </a:prstGeom>
          <a:solidFill>
            <a:srgbClr val="7665A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5" name="Shape 335"/>
          <p:cNvSpPr txBox="1"/>
          <p:nvPr/>
        </p:nvSpPr>
        <p:spPr>
          <a:xfrm>
            <a:off x="656625" y="18550"/>
            <a:ext cx="8411700" cy="49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Performance Tasks: Create</a:t>
            </a:r>
          </a:p>
        </p:txBody>
      </p:sp>
      <p:pic>
        <p:nvPicPr>
          <p:cNvPr id="336" name="Shape 3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296" y="46177"/>
            <a:ext cx="1068600" cy="507644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Shape 337"/>
          <p:cNvSpPr txBox="1"/>
          <p:nvPr/>
        </p:nvSpPr>
        <p:spPr>
          <a:xfrm>
            <a:off x="6005400" y="4781100"/>
            <a:ext cx="3138600" cy="32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/>
            <a:r>
              <a:rPr lang="en" sz="2000" dirty="0">
                <a:solidFill>
                  <a:srgbClr val="F9F9F9"/>
                </a:solidFill>
              </a:rPr>
              <a:t>Credit- ostrove.org</a:t>
            </a:r>
          </a:p>
        </p:txBody>
      </p:sp>
      <p:sp>
        <p:nvSpPr>
          <p:cNvPr id="338" name="Shape 338" descr="Theres an app for that! Anything!   An exclusive look at the absolutely ridiculous applications available at the Appstore for the iPhone." title="iPhone Parody. Theres an app for that. spoof">
            <a:hlinkClick r:id="rId4"/>
          </p:cNvPr>
          <p:cNvSpPr/>
          <p:nvPr/>
        </p:nvSpPr>
        <p:spPr>
          <a:xfrm>
            <a:off x="6042199" y="746300"/>
            <a:ext cx="3101799" cy="2326349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/>
        </p:nvSpPr>
        <p:spPr>
          <a:xfrm>
            <a:off x="7925" y="741700"/>
            <a:ext cx="9136200" cy="396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Written responses’ overall word count comes in at a MAX of 750 words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Video of your code may include a voice-over narration, in addition to written response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 i="1">
                <a:solidFill>
                  <a:schemeClr val="dk1"/>
                </a:solidFill>
              </a:rPr>
              <a:t>Entire</a:t>
            </a:r>
            <a:r>
              <a:rPr lang="en" sz="1800">
                <a:solidFill>
                  <a:schemeClr val="dk1"/>
                </a:solidFill>
              </a:rPr>
              <a:t> code needs to be submitted ( PDF copy) but it will not be run.  Portions that are reviewed will be highlighted by students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Strong encouragement to collaborate - students may work on same code “base” but must produce something on their own individually and highlight it.  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" sz="1800">
                <a:solidFill>
                  <a:schemeClr val="dk1"/>
                </a:solidFill>
              </a:rPr>
              <a:t>E.g. a game where one person works on the logic/algorithm for one character, and other student works on a different character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 b="1">
                <a:solidFill>
                  <a:schemeClr val="dk1"/>
                </a:solidFill>
              </a:rPr>
              <a:t>Written responses are individual.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" sz="1800">
                <a:solidFill>
                  <a:schemeClr val="dk1"/>
                </a:solidFill>
              </a:rPr>
              <a:t>...and must state “I” did one thing v. “we” did...or you might not get credit</a:t>
            </a:r>
          </a:p>
        </p:txBody>
      </p:sp>
      <p:sp>
        <p:nvSpPr>
          <p:cNvPr id="344" name="Shape 344"/>
          <p:cNvSpPr/>
          <p:nvPr/>
        </p:nvSpPr>
        <p:spPr>
          <a:xfrm>
            <a:off x="7925" y="-7825"/>
            <a:ext cx="9136200" cy="591600"/>
          </a:xfrm>
          <a:prstGeom prst="rect">
            <a:avLst/>
          </a:prstGeom>
          <a:solidFill>
            <a:srgbClr val="7665A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5" name="Shape 345"/>
          <p:cNvSpPr/>
          <p:nvPr/>
        </p:nvSpPr>
        <p:spPr>
          <a:xfrm>
            <a:off x="50" y="4710125"/>
            <a:ext cx="9144000" cy="433500"/>
          </a:xfrm>
          <a:prstGeom prst="rect">
            <a:avLst/>
          </a:prstGeom>
          <a:solidFill>
            <a:srgbClr val="7665A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6" name="Shape 346"/>
          <p:cNvSpPr txBox="1"/>
          <p:nvPr/>
        </p:nvSpPr>
        <p:spPr>
          <a:xfrm>
            <a:off x="656625" y="18550"/>
            <a:ext cx="8411700" cy="49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Performance Tasks: Create</a:t>
            </a:r>
          </a:p>
        </p:txBody>
      </p:sp>
      <p:pic>
        <p:nvPicPr>
          <p:cNvPr id="347" name="Shape 3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296" y="46177"/>
            <a:ext cx="1068600" cy="507644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Shape 348"/>
          <p:cNvSpPr txBox="1"/>
          <p:nvPr/>
        </p:nvSpPr>
        <p:spPr>
          <a:xfrm>
            <a:off x="6005400" y="4781100"/>
            <a:ext cx="3138600" cy="32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2000">
                <a:solidFill>
                  <a:srgbClr val="F9F9F9"/>
                </a:solidFill>
              </a:rPr>
              <a:t>ostrove.org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/>
          <p:nvPr/>
        </p:nvSpPr>
        <p:spPr>
          <a:xfrm>
            <a:off x="705100" y="1071750"/>
            <a:ext cx="76686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b="1" dirty="0">
                <a:solidFill>
                  <a:srgbClr val="696969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dirty="0">
                <a:solidFill>
                  <a:srgbClr val="696969"/>
                </a:solidFill>
                <a:latin typeface="Montserrat"/>
                <a:ea typeface="Montserrat"/>
                <a:cs typeface="Montserrat"/>
                <a:sym typeface="Montserrat"/>
              </a:rPr>
              <a:t>16% of total score, Due April, 2018.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400" dirty="0">
              <a:solidFill>
                <a:srgbClr val="69696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696969"/>
              </a:buClr>
              <a:buSzPct val="100000"/>
              <a:buFont typeface="Montserrat"/>
              <a:buChar char="●"/>
            </a:pPr>
            <a:r>
              <a:rPr lang="en" sz="2400" dirty="0">
                <a:solidFill>
                  <a:srgbClr val="696969"/>
                </a:solidFill>
                <a:latin typeface="Montserrat"/>
                <a:ea typeface="Montserrat"/>
                <a:cs typeface="Montserrat"/>
                <a:sym typeface="Montserrat"/>
              </a:rPr>
              <a:t>Pick a computing innovation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696969"/>
              </a:buClr>
              <a:buSzPct val="100000"/>
              <a:buFont typeface="Montserrat"/>
              <a:buChar char="●"/>
            </a:pPr>
            <a:r>
              <a:rPr lang="en" sz="2400" dirty="0">
                <a:solidFill>
                  <a:srgbClr val="696969"/>
                </a:solidFill>
                <a:latin typeface="Montserrat"/>
                <a:ea typeface="Montserrat"/>
                <a:cs typeface="Montserrat"/>
                <a:sym typeface="Montserrat"/>
              </a:rPr>
              <a:t>Research your innovation 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696969"/>
              </a:buClr>
              <a:buSzPct val="100000"/>
              <a:buFont typeface="Montserrat"/>
              <a:buChar char="●"/>
            </a:pPr>
            <a:r>
              <a:rPr lang="en" sz="2400" dirty="0">
                <a:solidFill>
                  <a:srgbClr val="696969"/>
                </a:solidFill>
                <a:latin typeface="Montserrat"/>
                <a:ea typeface="Montserrat"/>
                <a:cs typeface="Montserrat"/>
                <a:sym typeface="Montserrat"/>
              </a:rPr>
              <a:t>Write about how your innovation works, and how it impacts society</a:t>
            </a:r>
          </a:p>
        </p:txBody>
      </p:sp>
      <p:sp>
        <p:nvSpPr>
          <p:cNvPr id="354" name="Shape 354"/>
          <p:cNvSpPr/>
          <p:nvPr/>
        </p:nvSpPr>
        <p:spPr>
          <a:xfrm>
            <a:off x="7925" y="-7825"/>
            <a:ext cx="9136200" cy="591600"/>
          </a:xfrm>
          <a:prstGeom prst="rect">
            <a:avLst/>
          </a:prstGeom>
          <a:solidFill>
            <a:srgbClr val="7665A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5" name="Shape 355"/>
          <p:cNvSpPr/>
          <p:nvPr/>
        </p:nvSpPr>
        <p:spPr>
          <a:xfrm>
            <a:off x="50" y="4710125"/>
            <a:ext cx="9144000" cy="433500"/>
          </a:xfrm>
          <a:prstGeom prst="rect">
            <a:avLst/>
          </a:prstGeom>
          <a:solidFill>
            <a:srgbClr val="7665A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6" name="Shape 356"/>
          <p:cNvSpPr txBox="1"/>
          <p:nvPr/>
        </p:nvSpPr>
        <p:spPr>
          <a:xfrm>
            <a:off x="656625" y="18550"/>
            <a:ext cx="8411700" cy="49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Performance Tasks: Explore</a:t>
            </a:r>
          </a:p>
        </p:txBody>
      </p:sp>
      <p:pic>
        <p:nvPicPr>
          <p:cNvPr id="357" name="Shape 3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296" y="46177"/>
            <a:ext cx="1068600" cy="507644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Shape 358"/>
          <p:cNvSpPr txBox="1"/>
          <p:nvPr/>
        </p:nvSpPr>
        <p:spPr>
          <a:xfrm>
            <a:off x="6005400" y="4781100"/>
            <a:ext cx="3138600" cy="32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/>
            <a:r>
              <a:rPr lang="en" sz="2000" dirty="0">
                <a:solidFill>
                  <a:srgbClr val="F9F9F9"/>
                </a:solidFill>
              </a:rPr>
              <a:t>Credit- ostrove.org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/>
          <p:nvPr/>
        </p:nvSpPr>
        <p:spPr>
          <a:xfrm>
            <a:off x="157300" y="690750"/>
            <a:ext cx="88326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You need to cite sources and 2 of the 3 need to be within the current school year (roughly: June-to-June)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If your computational artifact is a video: it needs to be ~60 seconds (the reviewer may stop watching at any point after 60 second mark)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Teacher can only give “Minimal Support”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" sz="1800">
                <a:solidFill>
                  <a:schemeClr val="dk1"/>
                </a:solidFill>
              </a:rPr>
              <a:t>Students must come up with their own topic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" sz="1800">
                <a:solidFill>
                  <a:schemeClr val="dk1"/>
                </a:solidFill>
              </a:rPr>
              <a:t>Teacher can help with process but not content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" sz="1800">
                <a:solidFill>
                  <a:schemeClr val="dk1"/>
                </a:solidFill>
              </a:rPr>
              <a:t>List of ideas for topics will be generated over the course</a:t>
            </a:r>
          </a:p>
        </p:txBody>
      </p:sp>
      <p:sp>
        <p:nvSpPr>
          <p:cNvPr id="364" name="Shape 364"/>
          <p:cNvSpPr/>
          <p:nvPr/>
        </p:nvSpPr>
        <p:spPr>
          <a:xfrm>
            <a:off x="7925" y="-7825"/>
            <a:ext cx="9136200" cy="591600"/>
          </a:xfrm>
          <a:prstGeom prst="rect">
            <a:avLst/>
          </a:prstGeom>
          <a:solidFill>
            <a:srgbClr val="7665A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5" name="Shape 365"/>
          <p:cNvSpPr/>
          <p:nvPr/>
        </p:nvSpPr>
        <p:spPr>
          <a:xfrm>
            <a:off x="50" y="4710125"/>
            <a:ext cx="9144000" cy="433500"/>
          </a:xfrm>
          <a:prstGeom prst="rect">
            <a:avLst/>
          </a:prstGeom>
          <a:solidFill>
            <a:srgbClr val="7665A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6" name="Shape 366"/>
          <p:cNvSpPr txBox="1"/>
          <p:nvPr/>
        </p:nvSpPr>
        <p:spPr>
          <a:xfrm>
            <a:off x="656625" y="18550"/>
            <a:ext cx="8411700" cy="49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Performance Tasks: Explore</a:t>
            </a:r>
          </a:p>
        </p:txBody>
      </p:sp>
      <p:pic>
        <p:nvPicPr>
          <p:cNvPr id="367" name="Shape 3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296" y="46177"/>
            <a:ext cx="1068600" cy="507644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Shape 368"/>
          <p:cNvSpPr txBox="1"/>
          <p:nvPr/>
        </p:nvSpPr>
        <p:spPr>
          <a:xfrm>
            <a:off x="6005400" y="4781100"/>
            <a:ext cx="3138600" cy="32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/>
            <a:r>
              <a:rPr lang="en" sz="2000" dirty="0">
                <a:solidFill>
                  <a:srgbClr val="F9F9F9"/>
                </a:solidFill>
              </a:rPr>
              <a:t>Credit- ostrove.org</a:t>
            </a:r>
          </a:p>
        </p:txBody>
      </p:sp>
      <p:sp>
        <p:nvSpPr>
          <p:cNvPr id="369" name="Shape 369"/>
          <p:cNvSpPr txBox="1"/>
          <p:nvPr/>
        </p:nvSpPr>
        <p:spPr>
          <a:xfrm>
            <a:off x="2902725" y="3645325"/>
            <a:ext cx="6100500" cy="988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>
                <a:solidFill>
                  <a:schemeClr val="dk1"/>
                </a:solidFill>
              </a:rPr>
              <a:t>Three sample tasks: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u="sng">
                <a:solidFill>
                  <a:srgbClr val="1155CC"/>
                </a:solidFill>
                <a:hlinkClick r:id="rId4"/>
              </a:rPr>
              <a:t>http://apcentral.collegeboard.com/apc/public/exam/computer_science_principles/232377.html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u="sng">
                <a:solidFill>
                  <a:srgbClr val="1155CC"/>
                </a:solidFill>
                <a:hlinkClick r:id="rId5"/>
              </a:rPr>
              <a:t>http://apcentral.collegeboard.com/apc/public/exam/computer_science_principles/232378.html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u="sng">
                <a:solidFill>
                  <a:srgbClr val="1155CC"/>
                </a:solidFill>
                <a:hlinkClick r:id="rId6"/>
              </a:rPr>
              <a:t>http://apcentral.collegeboard.com/apc/public/exam/computer_science_principles/232379.html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57" y="582353"/>
            <a:ext cx="6950187" cy="841800"/>
          </a:xfrm>
        </p:spPr>
        <p:txBody>
          <a:bodyPr/>
          <a:lstStyle/>
          <a:p>
            <a:r>
              <a:rPr lang="en-US" b="1" dirty="0"/>
              <a:t>Class Rules and Regulations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200" i="1" dirty="0"/>
              <a:t>I am Right and You</a:t>
            </a:r>
            <a:br>
              <a:rPr lang="en-US" sz="3200" i="1" dirty="0"/>
            </a:br>
            <a:r>
              <a:rPr lang="en-US" sz="3200" i="1" dirty="0"/>
              <a:t> are Wrong…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A02B3B-3DCA-4F99-AE54-001F322BD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381" y="1389475"/>
            <a:ext cx="2816619" cy="375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5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/>
          <p:nvPr/>
        </p:nvSpPr>
        <p:spPr>
          <a:xfrm>
            <a:off x="63575" y="1407000"/>
            <a:ext cx="9004500" cy="232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b="1" dirty="0">
                <a:solidFill>
                  <a:srgbClr val="696969"/>
                </a:solidFill>
                <a:latin typeface="Montserrat"/>
                <a:ea typeface="Montserrat"/>
                <a:cs typeface="Montserrat"/>
                <a:sym typeface="Montserrat"/>
              </a:rPr>
              <a:t>Fixed Response (multiple choice)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dirty="0">
                <a:solidFill>
                  <a:srgbClr val="696969"/>
                </a:solidFill>
                <a:latin typeface="Montserrat"/>
                <a:ea typeface="Montserrat"/>
                <a:cs typeface="Montserrat"/>
                <a:sym typeface="Montserrat"/>
              </a:rPr>
              <a:t>60% of total score. 74 total questions, 2 hours. 5/11/2018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400" dirty="0">
              <a:solidFill>
                <a:srgbClr val="69696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696969"/>
              </a:buClr>
              <a:buSzPct val="100000"/>
              <a:buFont typeface="Montserrat"/>
              <a:buChar char="●"/>
            </a:pPr>
            <a:r>
              <a:rPr lang="en" sz="2400" dirty="0">
                <a:solidFill>
                  <a:srgbClr val="696969"/>
                </a:solidFill>
                <a:latin typeface="Montserrat"/>
                <a:ea typeface="Montserrat"/>
                <a:cs typeface="Montserrat"/>
                <a:sym typeface="Montserrat"/>
              </a:rPr>
              <a:t>A pseudocode language for answering programming questions (emulated in code.org’s App Lab)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696969"/>
              </a:buClr>
              <a:buSzPct val="100000"/>
              <a:buFont typeface="Montserrat"/>
              <a:buChar char="●"/>
            </a:pPr>
            <a:r>
              <a:rPr lang="en" sz="2400" dirty="0">
                <a:solidFill>
                  <a:srgbClr val="696969"/>
                </a:solidFill>
                <a:latin typeface="Montserrat"/>
                <a:ea typeface="Montserrat"/>
                <a:cs typeface="Montserrat"/>
                <a:sym typeface="Montserrat"/>
              </a:rPr>
              <a:t>Some reference to “logo” code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696969"/>
              </a:buClr>
              <a:buSzPct val="100000"/>
              <a:buFont typeface="Montserrat"/>
              <a:buChar char="●"/>
            </a:pPr>
            <a:r>
              <a:rPr lang="en" sz="2400" dirty="0">
                <a:solidFill>
                  <a:srgbClr val="696969"/>
                </a:solidFill>
                <a:latin typeface="Montserrat"/>
                <a:ea typeface="Montserrat"/>
                <a:cs typeface="Montserrat"/>
                <a:sym typeface="Montserrat"/>
              </a:rPr>
              <a:t>Anything that’s not captured in the performance task will need to be measured here</a:t>
            </a:r>
          </a:p>
        </p:txBody>
      </p:sp>
      <p:sp>
        <p:nvSpPr>
          <p:cNvPr id="375" name="Shape 375"/>
          <p:cNvSpPr/>
          <p:nvPr/>
        </p:nvSpPr>
        <p:spPr>
          <a:xfrm>
            <a:off x="7925" y="-7825"/>
            <a:ext cx="9136200" cy="591600"/>
          </a:xfrm>
          <a:prstGeom prst="rect">
            <a:avLst/>
          </a:prstGeom>
          <a:solidFill>
            <a:srgbClr val="7665A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6" name="Shape 376"/>
          <p:cNvSpPr/>
          <p:nvPr/>
        </p:nvSpPr>
        <p:spPr>
          <a:xfrm>
            <a:off x="50" y="4710125"/>
            <a:ext cx="9144000" cy="433500"/>
          </a:xfrm>
          <a:prstGeom prst="rect">
            <a:avLst/>
          </a:prstGeom>
          <a:solidFill>
            <a:srgbClr val="7665A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7" name="Shape 377"/>
          <p:cNvSpPr txBox="1"/>
          <p:nvPr/>
        </p:nvSpPr>
        <p:spPr>
          <a:xfrm>
            <a:off x="656625" y="18550"/>
            <a:ext cx="8411700" cy="49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Fixed-Response Questions</a:t>
            </a:r>
          </a:p>
        </p:txBody>
      </p:sp>
      <p:pic>
        <p:nvPicPr>
          <p:cNvPr id="378" name="Shape 3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296" y="46177"/>
            <a:ext cx="1068600" cy="507644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Shape 379"/>
          <p:cNvSpPr txBox="1"/>
          <p:nvPr/>
        </p:nvSpPr>
        <p:spPr>
          <a:xfrm>
            <a:off x="6005400" y="4781100"/>
            <a:ext cx="3138600" cy="32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/>
            <a:r>
              <a:rPr lang="en" sz="2000" dirty="0">
                <a:solidFill>
                  <a:srgbClr val="F9F9F9"/>
                </a:solidFill>
              </a:rPr>
              <a:t>Credit- ostrove.org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/>
          <p:nvPr/>
        </p:nvSpPr>
        <p:spPr>
          <a:xfrm>
            <a:off x="7925" y="-7825"/>
            <a:ext cx="9136200" cy="591600"/>
          </a:xfrm>
          <a:prstGeom prst="rect">
            <a:avLst/>
          </a:prstGeom>
          <a:solidFill>
            <a:srgbClr val="7665A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5" name="Shape 385"/>
          <p:cNvSpPr/>
          <p:nvPr/>
        </p:nvSpPr>
        <p:spPr>
          <a:xfrm>
            <a:off x="50" y="4710125"/>
            <a:ext cx="9144000" cy="433500"/>
          </a:xfrm>
          <a:prstGeom prst="rect">
            <a:avLst/>
          </a:prstGeom>
          <a:solidFill>
            <a:srgbClr val="7665A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6" name="Shape 386"/>
          <p:cNvSpPr txBox="1"/>
          <p:nvPr/>
        </p:nvSpPr>
        <p:spPr>
          <a:xfrm>
            <a:off x="656625" y="18550"/>
            <a:ext cx="8411700" cy="49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Fixed-Response Questions</a:t>
            </a:r>
          </a:p>
        </p:txBody>
      </p:sp>
      <p:pic>
        <p:nvPicPr>
          <p:cNvPr id="387" name="Shape 3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875" y="926423"/>
            <a:ext cx="7600251" cy="351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Shape 3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296" y="46177"/>
            <a:ext cx="1068600" cy="507644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Shape 389"/>
          <p:cNvSpPr txBox="1"/>
          <p:nvPr/>
        </p:nvSpPr>
        <p:spPr>
          <a:xfrm>
            <a:off x="6005400" y="4781100"/>
            <a:ext cx="3138600" cy="32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/>
            <a:r>
              <a:rPr lang="en" sz="2000" dirty="0">
                <a:solidFill>
                  <a:srgbClr val="F9F9F9"/>
                </a:solidFill>
              </a:rPr>
              <a:t>Credit- ostrove.org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7483" y="293678"/>
            <a:ext cx="49858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Code.org Syllabus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Mr. Burrill Syllabus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Grading Discussion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Journals Discussion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97082">
            <a:off x="-167665" y="1606028"/>
            <a:ext cx="3781965" cy="236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4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7352" y="547306"/>
            <a:ext cx="3023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What is an Innovation?</a:t>
            </a: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A8FF9AF3-C6D9-42D1-85DB-1A83BDBFB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987" y="1612670"/>
            <a:ext cx="6881013" cy="353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6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640855">
            <a:off x="5327502" y="432275"/>
            <a:ext cx="26212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Activity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9131" y="1715782"/>
            <a:ext cx="66956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Technological innovation is about recognizing a problem that needs to be solved, or recognizing something needs improving and then building a tool to solve it. </a:t>
            </a:r>
          </a:p>
          <a:p>
            <a:r>
              <a:rPr lang="en-US" sz="1800" dirty="0"/>
              <a:t/>
            </a:r>
            <a:br>
              <a:rPr lang="en-US" sz="1800" dirty="0"/>
            </a:br>
            <a:r>
              <a:rPr lang="en-US" sz="1800" b="1" dirty="0"/>
              <a:t>As a class we’re going to see how innovative we can be, and we’ll share our ideas through something called “rapid prototyping.”   </a:t>
            </a:r>
            <a:r>
              <a:rPr lang="en-US" sz="1800" b="1" i="1" dirty="0"/>
              <a:t>(Prototype </a:t>
            </a:r>
            <a:r>
              <a:rPr lang="en-US" sz="1800" i="1" dirty="0"/>
              <a:t>is a fancy word that means a preliminary sketch of an idea or model for something new. It’s the original drawing from which something real might be built or created.)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965" y="3338867"/>
            <a:ext cx="2243450" cy="160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5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536" y="206909"/>
            <a:ext cx="709494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endParaRPr lang="en-US" b="1" dirty="0"/>
          </a:p>
          <a:p>
            <a:r>
              <a:rPr lang="en-US" sz="2000" b="1" dirty="0"/>
              <a:t>Brainstorm Technological Innovation- </a:t>
            </a:r>
          </a:p>
          <a:p>
            <a:r>
              <a:rPr lang="en-US" sz="2000" b="1" dirty="0"/>
              <a:t>With 2-3 Others</a:t>
            </a:r>
          </a:p>
          <a:p>
            <a:endParaRPr lang="en-US" b="1" dirty="0"/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Share your idea with others in your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Explain why you are an expert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Identify some way that technology is used with, or affects your knowledge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Discuss as a group ideas that technology could help each area of expertise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Dream big, what would be awesome in your area of expertise?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Share with the class from where you are one or two great ideas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7054" y="50663"/>
            <a:ext cx="3036875" cy="197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5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374" y="1990664"/>
            <a:ext cx="5230351" cy="841800"/>
          </a:xfrm>
        </p:spPr>
        <p:txBody>
          <a:bodyPr/>
          <a:lstStyle/>
          <a:p>
            <a:r>
              <a:rPr lang="en-US" dirty="0"/>
              <a:t>Everyday Login to Computer</a:t>
            </a:r>
            <a:br>
              <a:rPr lang="en-US" dirty="0"/>
            </a:br>
            <a:r>
              <a:rPr lang="en-US" dirty="0"/>
              <a:t> When You Get Here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Then Log-In to Google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725" y="229386"/>
            <a:ext cx="3595275" cy="447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0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533" y="246641"/>
            <a:ext cx="495911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--Last Slide Today—</a:t>
            </a:r>
          </a:p>
          <a:p>
            <a:pPr algn="ctr"/>
            <a:endParaRPr lang="en-US" sz="3200" b="1" i="1" dirty="0"/>
          </a:p>
          <a:p>
            <a:r>
              <a:rPr lang="en-US" sz="3200" b="1" dirty="0"/>
              <a:t>Code.org - Lesson 1: Personal Innovations</a:t>
            </a:r>
          </a:p>
          <a:p>
            <a:endParaRPr lang="en-US" sz="2800" b="1" dirty="0"/>
          </a:p>
          <a:p>
            <a:pPr algn="ctr"/>
            <a:r>
              <a:rPr lang="en-US" sz="2000" dirty="0"/>
              <a:t>2019-2020 code.org Log-In Codes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Period 2- </a:t>
            </a:r>
            <a:r>
              <a:rPr lang="en-US" sz="2000" dirty="0" smtClean="0"/>
              <a:t>HKBFLH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Period 3- </a:t>
            </a:r>
            <a:r>
              <a:rPr lang="en-US" sz="2000" dirty="0" smtClean="0"/>
              <a:t>JGTCHF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Period 4- </a:t>
            </a:r>
            <a:r>
              <a:rPr lang="en-US" sz="2000" dirty="0" smtClean="0"/>
              <a:t>JRCZPJ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/>
          </a:p>
          <a:p>
            <a:r>
              <a:rPr lang="en-US" sz="1800" b="1" dirty="0"/>
              <a:t>Go For it!</a:t>
            </a:r>
          </a:p>
          <a:p>
            <a:r>
              <a:rPr lang="en-US" sz="1800" b="1" dirty="0"/>
              <a:t>Complete Stage 1-  Help each other out…</a:t>
            </a:r>
            <a:endParaRPr lang="en-US" b="1" dirty="0"/>
          </a:p>
          <a:p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344" y="246641"/>
            <a:ext cx="3991636" cy="399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257" y="300351"/>
            <a:ext cx="464541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What Should Make it into Your Journal?  </a:t>
            </a:r>
          </a:p>
          <a:p>
            <a:endParaRPr lang="en-US" sz="1800" dirty="0"/>
          </a:p>
          <a:p>
            <a:r>
              <a:rPr lang="en-US" sz="1800" dirty="0"/>
              <a:t>1- This is your homework…  Place in journal what you learned from the last class</a:t>
            </a:r>
          </a:p>
          <a:p>
            <a:endParaRPr lang="en-US" sz="1800" dirty="0"/>
          </a:p>
          <a:p>
            <a:r>
              <a:rPr lang="en-US" sz="1800" dirty="0"/>
              <a:t>2- Add 1 Paragraph Review of Article Linked From </a:t>
            </a:r>
            <a:r>
              <a:rPr lang="en-US" sz="1800" dirty="0">
                <a:hlinkClick r:id="rId2"/>
              </a:rPr>
              <a:t>www.wrwebheads.com</a:t>
            </a:r>
            <a:endParaRPr lang="en-US" sz="1800" dirty="0"/>
          </a:p>
          <a:p>
            <a:r>
              <a:rPr lang="en-US" sz="1800" dirty="0"/>
              <a:t>Baltimore Paying Kids to Code</a:t>
            </a:r>
          </a:p>
          <a:p>
            <a:endParaRPr lang="en-US" dirty="0"/>
          </a:p>
          <a:p>
            <a:r>
              <a:rPr lang="en-US" sz="1800" dirty="0"/>
              <a:t>3- Describe one Job You Might Be Interested in) Linked From </a:t>
            </a:r>
            <a:r>
              <a:rPr lang="en-US" sz="1800" dirty="0">
                <a:hlinkClick r:id="rId2"/>
              </a:rPr>
              <a:t>www.wrwebheads.com</a:t>
            </a:r>
            <a:endParaRPr lang="en-US" sz="1800" dirty="0"/>
          </a:p>
          <a:p>
            <a:r>
              <a:rPr lang="en-US" sz="1800" dirty="0"/>
              <a:t>Top 10 Jobs for Computer Science Majors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676" y="620724"/>
            <a:ext cx="4082262" cy="408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0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5362" y="415526"/>
            <a:ext cx="80826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Video- Computer Science is Changing Everything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269" y="1083621"/>
            <a:ext cx="5007852" cy="386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4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Shape 219"/>
          <p:cNvPicPr preferRelativeResize="0"/>
          <p:nvPr/>
        </p:nvPicPr>
        <p:blipFill rotWithShape="1">
          <a:blip r:embed="rId3">
            <a:alphaModFix/>
          </a:blip>
          <a:srcRect t="9509" b="37423"/>
          <a:stretch/>
        </p:blipFill>
        <p:spPr>
          <a:xfrm>
            <a:off x="23755" y="0"/>
            <a:ext cx="8282044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 rotWithShape="1">
          <a:blip r:embed="rId3">
            <a:alphaModFix/>
          </a:blip>
          <a:srcRect l="56991" t="92823" r="6452" b="1835"/>
          <a:stretch/>
        </p:blipFill>
        <p:spPr>
          <a:xfrm>
            <a:off x="6108675" y="4549575"/>
            <a:ext cx="3027574" cy="51772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 txBox="1"/>
          <p:nvPr/>
        </p:nvSpPr>
        <p:spPr>
          <a:xfrm>
            <a:off x="5886325" y="2408550"/>
            <a:ext cx="3173700" cy="19800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Top 10 </a:t>
            </a:r>
            <a:br>
              <a:rPr lang="en"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Most in Demand Bachelor’s Degree Employees</a:t>
            </a:r>
          </a:p>
        </p:txBody>
      </p:sp>
      <p:sp>
        <p:nvSpPr>
          <p:cNvPr id="222" name="Shape 222"/>
          <p:cNvSpPr/>
          <p:nvPr/>
        </p:nvSpPr>
        <p:spPr>
          <a:xfrm>
            <a:off x="112550" y="292600"/>
            <a:ext cx="551400" cy="382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112550" y="2287650"/>
            <a:ext cx="551400" cy="382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30" name="Shape 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1" y="1"/>
            <a:ext cx="883458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/>
          <p:nvPr/>
        </p:nvSpPr>
        <p:spPr>
          <a:xfrm>
            <a:off x="4688225" y="581175"/>
            <a:ext cx="4010100" cy="17145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Shape 2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3514" y="0"/>
            <a:ext cx="603697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/>
          <p:nvPr/>
        </p:nvSpPr>
        <p:spPr>
          <a:xfrm>
            <a:off x="2768700" y="619025"/>
            <a:ext cx="1193100" cy="40404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2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Shape 2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Shape 2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7524" y="0"/>
            <a:ext cx="704891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rek">
  <a:themeElements>
    <a:clrScheme name="Custom 129">
      <a:dk1>
        <a:srgbClr val="000000"/>
      </a:dk1>
      <a:lt1>
        <a:srgbClr val="FFFFFF"/>
      </a:lt1>
      <a:dk2>
        <a:srgbClr val="5956A7"/>
      </a:dk2>
      <a:lt2>
        <a:srgbClr val="FED47D"/>
      </a:lt2>
      <a:accent1>
        <a:srgbClr val="FF7500"/>
      </a:accent1>
      <a:accent2>
        <a:srgbClr val="8B87FF"/>
      </a:accent2>
      <a:accent3>
        <a:srgbClr val="BF8AC9"/>
      </a:accent3>
      <a:accent4>
        <a:srgbClr val="A14141"/>
      </a:accent4>
      <a:accent5>
        <a:srgbClr val="E06163"/>
      </a:accent5>
      <a:accent6>
        <a:srgbClr val="BB8107"/>
      </a:accent6>
      <a:hlink>
        <a:srgbClr val="FF7500"/>
      </a:hlink>
      <a:folHlink>
        <a:srgbClr val="A7A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796</Words>
  <Application>Microsoft Office PowerPoint</Application>
  <PresentationFormat>On-screen Show (16:9)</PresentationFormat>
  <Paragraphs>158</Paragraphs>
  <Slides>28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Impact</vt:lpstr>
      <vt:lpstr>Arial</vt:lpstr>
      <vt:lpstr>Noto Symbol</vt:lpstr>
      <vt:lpstr>Garamond</vt:lpstr>
      <vt:lpstr>Calibri</vt:lpstr>
      <vt:lpstr>Trebuchet MS</vt:lpstr>
      <vt:lpstr>Cambria</vt:lpstr>
      <vt:lpstr>Montserrat</vt:lpstr>
      <vt:lpstr>Share Tech</vt:lpstr>
      <vt:lpstr>simple-light-2</vt:lpstr>
      <vt:lpstr>simple-light</vt:lpstr>
      <vt:lpstr>simple-dark-2</vt:lpstr>
      <vt:lpstr>trek</vt:lpstr>
      <vt:lpstr>PowerPoint Presentation</vt:lpstr>
      <vt:lpstr>Class Rules and Regulations  I am Right and You  are Wrong…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Information and Communication Technology Pathway</vt:lpstr>
      <vt:lpstr>Course Overview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Everyday Login to Computer  When You Get Here    Then Log-In to Google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Casey Burrill</dc:creator>
  <cp:lastModifiedBy>Windows User</cp:lastModifiedBy>
  <cp:revision>47</cp:revision>
  <dcterms:modified xsi:type="dcterms:W3CDTF">2019-08-15T13:37:34Z</dcterms:modified>
</cp:coreProperties>
</file>